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811FC-7069-486A-909B-A3D4A5C10E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C3A25A-FF92-4191-9BC9-E5A0C1971A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B55241-5D37-4852-A46F-A301228B7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4E55-E4C8-499A-813F-93CB5B558245}" type="datetimeFigureOut">
              <a:rPr lang="zh-CN" altLang="en-US" smtClean="0"/>
              <a:t>2023/10/13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9716D-7330-4543-B225-4B7C571A2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F4E5A7-C3C0-4BB5-9B15-ACC79F698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27E7-F9D3-4E4C-B84B-CDC5FAEED7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4945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EB88F-E7AC-488D-A023-F9A6B03AA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D2536C-65B4-487A-952B-0B7BD7C83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0E0FB-1BAE-4E1D-B715-6EFF2880B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4E55-E4C8-499A-813F-93CB5B558245}" type="datetimeFigureOut">
              <a:rPr lang="zh-CN" altLang="en-US" smtClean="0"/>
              <a:t>2023/10/13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90FB0-61A2-47D1-AC55-BE71E5394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3697A-F4E9-4B2D-ABDA-37BDF3BAA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27E7-F9D3-4E4C-B84B-CDC5FAEED7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424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077C5D-97CE-428F-9466-ACABFBF24B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1FF4AD-2D04-48F7-81B9-E80C20D951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F87A55-EAB4-4266-823D-171393A63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4E55-E4C8-499A-813F-93CB5B558245}" type="datetimeFigureOut">
              <a:rPr lang="zh-CN" altLang="en-US" smtClean="0"/>
              <a:t>2023/10/13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3B52AF-A9E1-433E-BB63-B7B8DCBF9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02251-2F14-4FE8-A2F0-B7E41874C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27E7-F9D3-4E4C-B84B-CDC5FAEED7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6883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F166D-5DCB-4C3C-BB49-71B2A8933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09B7CA-A3CE-44C0-A4F7-C1ED23193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95270-0B61-482C-8548-F0C45298A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4E55-E4C8-499A-813F-93CB5B558245}" type="datetimeFigureOut">
              <a:rPr lang="zh-CN" altLang="en-US" smtClean="0"/>
              <a:t>2023/10/13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D0B7D5-4676-48F0-8B2C-7CE795139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0DE09A-72CD-41E2-8B5E-0DC91609F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27E7-F9D3-4E4C-B84B-CDC5FAEED7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4077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67812-0C75-4350-BD7E-9E6A87319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67D63D-5E9A-45BF-9783-9487A511D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9B064F-46A4-426C-A30E-C9001D520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4E55-E4C8-499A-813F-93CB5B558245}" type="datetimeFigureOut">
              <a:rPr lang="zh-CN" altLang="en-US" smtClean="0"/>
              <a:t>2023/10/13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51144-D4C6-4745-A184-F040BBBFC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58CCB-8458-4ABD-9AB4-B11A0C2AB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27E7-F9D3-4E4C-B84B-CDC5FAEED7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8015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376C2-7049-46BB-839F-257B1646D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93F35-4899-4941-A9A2-0306562543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DB0F94-48CD-4DA2-BED8-2E3E63951F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CEE9E9-566F-4B7A-B93F-CA4612389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4E55-E4C8-499A-813F-93CB5B558245}" type="datetimeFigureOut">
              <a:rPr lang="zh-CN" altLang="en-US" smtClean="0"/>
              <a:t>2023/10/13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287894-55F7-4D35-93D9-409134788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6C03A6-A24D-4E2E-ADA6-5B83C7A87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27E7-F9D3-4E4C-B84B-CDC5FAEED7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3738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2634B-F5DE-4BF2-ADB3-68A929997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D72B0F-54E7-46B8-8C78-FD2FC4E08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6D66AC-07EF-4775-900F-2150F5BA53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E1AD01-2D36-4253-B97E-60793C1C18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E96E5E-6918-4A9A-B94D-F12F06CA17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5FB50D-376A-41D5-88D9-8D9FA1B08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4E55-E4C8-499A-813F-93CB5B558245}" type="datetimeFigureOut">
              <a:rPr lang="zh-CN" altLang="en-US" smtClean="0"/>
              <a:t>2023/10/13</a:t>
            </a:fld>
            <a:endParaRPr lang="zh-CN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3457A2-901A-4D3C-804D-C4D6F6A90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AB77BF-0EDC-450E-A906-7E8D72760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27E7-F9D3-4E4C-B84B-CDC5FAEED7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6164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57981-1697-4587-A1DC-508B30D8E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2F9F69-8AD0-47F1-B4A1-A4ABAC672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4E55-E4C8-499A-813F-93CB5B558245}" type="datetimeFigureOut">
              <a:rPr lang="zh-CN" altLang="en-US" smtClean="0"/>
              <a:t>2023/10/13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3257FC-3500-4C19-A0DF-4968BE0B4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4BBBCB-DB6D-404B-B4B0-0ACE9DCC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27E7-F9D3-4E4C-B84B-CDC5FAEED7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3862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BB0CDD-A0DF-4EB4-A6FC-CADBA0174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4E55-E4C8-499A-813F-93CB5B558245}" type="datetimeFigureOut">
              <a:rPr lang="zh-CN" altLang="en-US" smtClean="0"/>
              <a:t>2023/10/13</a:t>
            </a:fld>
            <a:endParaRPr lang="zh-CN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5C5558-BAB9-401B-B8E6-3D08FDC48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6F7103-B122-4FED-B7C7-FE9640E7C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27E7-F9D3-4E4C-B84B-CDC5FAEED7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0181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C6A68-C0C0-438E-A1AD-10F5D600B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0BA93-DD3F-4B2E-88AA-C3DCB70F1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10EB4D-8D5A-46FF-A6EC-F1B5825F14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457A47-F682-4FB2-A4BD-DDA7C6D97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4E55-E4C8-499A-813F-93CB5B558245}" type="datetimeFigureOut">
              <a:rPr lang="zh-CN" altLang="en-US" smtClean="0"/>
              <a:t>2023/10/13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1A66BD-5D66-4577-9571-4057FA1A4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487652-CEF2-453B-8BD3-C28E29E39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27E7-F9D3-4E4C-B84B-CDC5FAEED7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572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31D2D-7FC7-4DB1-A0EE-3997C2D03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974FE1-7FAA-4299-A4BE-1EBE9776CC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430CBE-925A-4B68-A3D9-9BC2447A07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61178C-B916-4EA3-BF6E-BDC8A2A01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4E55-E4C8-499A-813F-93CB5B558245}" type="datetimeFigureOut">
              <a:rPr lang="zh-CN" altLang="en-US" smtClean="0"/>
              <a:t>2023/10/13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65B3D1-F98A-42A5-A59A-DE54917B9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40D7A1-0BD9-45E1-8674-B439CF517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27E7-F9D3-4E4C-B84B-CDC5FAEED7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7144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142E82-0113-4631-9197-0CCBF6E34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1E012D-59AE-43A9-954A-39790D2FA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E0359-4C47-4875-B8B0-3D11A8FD0E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94E55-E4C8-499A-813F-93CB5B558245}" type="datetimeFigureOut">
              <a:rPr lang="zh-CN" altLang="en-US" smtClean="0"/>
              <a:t>2023/10/13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D815A-F9FB-4221-BD3E-8182E251AA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55AF1-437B-4950-90CC-082131FA0F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327E7-F9D3-4E4C-B84B-CDC5FAEED7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820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7ECD2-C9C0-4539-B74F-867DAF3B0D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78DD18-A079-4C30-A204-0713912709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64FFFDA-568A-4FB2-B319-A9DECF476C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7449369"/>
              </p:ext>
            </p:extLst>
          </p:nvPr>
        </p:nvGraphicFramePr>
        <p:xfrm>
          <a:off x="2552133" y="588170"/>
          <a:ext cx="3278050" cy="1534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包装程序外壳对象" showAsIcon="1" r:id="rId3" imgW="695160" imgH="324720" progId="Package">
                  <p:embed/>
                </p:oleObj>
              </mc:Choice>
              <mc:Fallback>
                <p:oleObj name="包装程序外壳对象" showAsIcon="1" r:id="rId3" imgW="695160" imgH="32472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52133" y="588170"/>
                        <a:ext cx="3278050" cy="15342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34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等线</vt:lpstr>
      <vt:lpstr>等线 Light</vt:lpstr>
      <vt:lpstr>Arial</vt:lpstr>
      <vt:lpstr>Office Theme</vt:lpstr>
      <vt:lpstr>程序包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Jaxine Qiu</dc:creator>
  <cp:lastModifiedBy>Jaxine Qiu</cp:lastModifiedBy>
  <cp:revision>1</cp:revision>
  <dcterms:created xsi:type="dcterms:W3CDTF">2023-10-13T03:19:17Z</dcterms:created>
  <dcterms:modified xsi:type="dcterms:W3CDTF">2023-10-13T03:19:17Z</dcterms:modified>
</cp:coreProperties>
</file>