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24"/>
  </p:handoutMasterIdLst>
  <p:sldIdLst>
    <p:sldId id="11728" r:id="rId3"/>
    <p:sldId id="11817" r:id="rId4"/>
    <p:sldId id="11818" r:id="rId5"/>
    <p:sldId id="11819" r:id="rId6"/>
    <p:sldId id="11820" r:id="rId7"/>
    <p:sldId id="11827" r:id="rId8"/>
    <p:sldId id="11871" r:id="rId9"/>
    <p:sldId id="11872" r:id="rId10"/>
    <p:sldId id="11873" r:id="rId11"/>
    <p:sldId id="11874" r:id="rId12"/>
    <p:sldId id="11875" r:id="rId13"/>
    <p:sldId id="11876" r:id="rId14"/>
    <p:sldId id="11877" r:id="rId15"/>
    <p:sldId id="11878" r:id="rId17"/>
    <p:sldId id="11879" r:id="rId18"/>
    <p:sldId id="11880" r:id="rId19"/>
    <p:sldId id="11881" r:id="rId20"/>
    <p:sldId id="11882" r:id="rId21"/>
    <p:sldId id="11883" r:id="rId22"/>
    <p:sldId id="11887" r:id="rId23"/>
  </p:sldIdLst>
  <p:sldSz cx="9144000" cy="5143500" type="screen16x9"/>
  <p:notesSz cx="6735445" cy="9865995"/>
  <p:custDataLst>
    <p:tags r:id="rId28"/>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5" userDrawn="1">
          <p15:clr>
            <a:srgbClr val="A4A3A4"/>
          </p15:clr>
        </p15:guide>
        <p15:guide id="4" orient="horz" pos="2935" userDrawn="1">
          <p15:clr>
            <a:srgbClr val="A4A3A4"/>
          </p15:clr>
        </p15:guide>
        <p15:guide id="5" pos="248" userDrawn="1">
          <p15:clr>
            <a:srgbClr val="A4A3A4"/>
          </p15:clr>
        </p15:guide>
        <p15:guide id="6" pos="43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47D80"/>
    <a:srgbClr val="07443C"/>
    <a:srgbClr val="333F50"/>
    <a:srgbClr val="D0827D"/>
    <a:srgbClr val="EEB500"/>
    <a:srgbClr val="15685D"/>
    <a:srgbClr val="009999"/>
    <a:srgbClr val="AC3A75"/>
    <a:srgbClr val="A2CE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2" autoAdjust="0"/>
    <p:restoredTop sz="94660" autoAdjust="0"/>
  </p:normalViewPr>
  <p:slideViewPr>
    <p:cSldViewPr snapToObjects="1" showGuides="1">
      <p:cViewPr>
        <p:scale>
          <a:sx n="100" d="100"/>
          <a:sy n="100" d="100"/>
        </p:scale>
        <p:origin x="-1950" y="-930"/>
      </p:cViewPr>
      <p:guideLst>
        <p:guide orient="horz" pos="2160"/>
        <p:guide pos="3840"/>
        <p:guide orient="horz" pos="395"/>
        <p:guide orient="horz" pos="2935"/>
        <p:guide pos="248"/>
        <p:guide pos="4332"/>
      </p:guideLst>
    </p:cSldViewPr>
  </p:slideViewPr>
  <p:outlineViewPr>
    <p:cViewPr>
      <p:scale>
        <a:sx n="33" d="100"/>
        <a:sy n="33" d="100"/>
      </p:scale>
      <p:origin x="0" y="21666"/>
    </p:cViewPr>
  </p:outlineViewPr>
  <p:notesTextViewPr>
    <p:cViewPr>
      <p:scale>
        <a:sx n="1" d="1"/>
        <a:sy n="1" d="1"/>
      </p:scale>
      <p:origin x="0" y="0"/>
    </p:cViewPr>
  </p:notesTextViewPr>
  <p:notesViewPr>
    <p:cSldViewPr snapToObjects="1" showGuides="1">
      <p:cViewPr varScale="1">
        <p:scale>
          <a:sx n="60" d="100"/>
          <a:sy n="60" d="100"/>
        </p:scale>
        <p:origin x="-3390" y="-72"/>
      </p:cViewPr>
      <p:guideLst>
        <p:guide orient="horz" pos="3107"/>
        <p:guide pos="2121"/>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23.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0540EC9B-0D92-48FD-85C3-5DF8486D4A10}" type="datetimeFigureOut">
              <a:rPr lang="zh-CN" altLang="en-US" smtClean="0"/>
            </a:fld>
            <a:endParaRPr lang="zh-CN" altLang="en-US"/>
          </a:p>
        </p:txBody>
      </p:sp>
      <p:sp>
        <p:nvSpPr>
          <p:cNvPr id="4" name="页脚占位符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3B937042-72F4-4295-B2F5-D80FD73CB41C}"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definitions>
  <inkml:trace contextRef="#ctx0" brushRef="#br0">19692 8775,'20'31,"-20"-31,0 0,0 0,0 0,0 0,0 0,22 20,-22-20,0 0,27 4,-27-4,0 0,0 0,17-20</inkml:trace>
  <inkml:trace contextRef="#ctx0" brushRef="#br1">22685 8575,'33'34,"-33"-34,0 0,0 0,0 0,0 0,26 23,-26-23,0 0,30 15,-30-15,0 0,0 0,0 0,0 0,0 0,0 0,0 0,17 7,-17-7</inkml:trace>
  <inkml:trace contextRef="#ctx0" brushRef="#br2">19519 8223</inkml:trace>
  <inkml:trace contextRef="#ctx0" brushRef="#br3">19240 6453,'57'20,"-57"-20,0 0,0 0,52 22,-52-22,0 0,0 0,56 29,-56-29,0 0,0 0,56 31,-56-31,0 0,0 0,0 0,0 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9263 8710,'34'5,"-34"-5,0 0,0 0,0 0,43-2,-43 2,0 0,48-5,-48 5,0 0,0 0,0 0,48-13,-48 13,0 0,0 0,0 0,0 0,44-14</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5319 3442,'-32'31,"-8"-7,40-24,-77 21,77-21,-100 20,100-20,-94 27,94-27,-96 27,96-27,-88 35,88-35,-81 44,81-44,-82 55,82-55,-78 58,78-58,-67 62,67-62,-59 65,59-65,0 0,-43 65,43-65,0 0,-27 69,27-69,-5 72,5-72,23 65,-23-65,36 51,-36-51,55 42,-55-42,68 32,-68-32,82 23,-82-23,87 19,-87-19,99 10,-99-10,117 7,-117-7,122-3,-122 3,128-14,-128 14,130-27,-130 27,129-41,-129 41,122-48,-122 48,109-61,-109 61,88-65,-88 65,64-68,-64 68,0 0,44-79,-44 79,20-83,-20 83,-7-83,7 83,-34-71,34 71,-53-59,53 59,-72-51,72 51,-89-39,89 39,-102-24,102 24,-112-11,112 11,-117 3,117-3,-111 24,111-24,-96 37,96-37,0 0,0 0,-67 38</inkml:trace>
  <inkml:trace contextRef="#ctx0" brushRef="#br1">7523 3607,'-44'0,"-11"-1,-10 1,65 0,-122 17,122-17,-159 31,159-31,-146 41,146-41,-134 57,134-57,-104 69,104-69,-83 68,83-68,-57 72,57-72,-37 69,37-69,-22 65,22-65,5 59,-5-59,27 48,-27-48,47 38,-47-38,75 31,-75-31,96 17,-96-17,125 4,-125-4,146-13,-146 13,161-31,-161 31,167-40,-167 40,167-49,-167 49,162-43,-162 43,151-48,-151 48,125-51,-125 51,98-48,-98 48,0 0,65-51,-65 51,0 0,34-56,-34 56,0 0,0-65,0 65,-37-68,37 68,-74-66,74 66,-107-52,107 52,-132-42,132 42,-164-28,164 28,-188-7,188 7,-199 16,199-16,-216 46,216-46</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10">
      <inkml:brushProperty name="width" value="0.0529169998168945" units="cm"/>
      <inkml:brushProperty name="height" value="0.0529169998168945" units="cm"/>
      <inkml:brushProperty name="color" value="#ffff00"/>
      <inkml:brushProperty name="fitToCurve" value="1"/>
    </inkml:brush>
    <inkml:brush xml:id="br11">
      <inkml:brushProperty name="width" value="0.0529169998168945" units="cm"/>
      <inkml:brushProperty name="height" value="0.0529169998168945" units="cm"/>
      <inkml:brushProperty name="color" value="#ffff00"/>
      <inkml:brushProperty name="fitToCurve" value="1"/>
    </inkml:brush>
    <inkml:brush xml:id="br12">
      <inkml:brushProperty name="width" value="0.0529169998168945" units="cm"/>
      <inkml:brushProperty name="height" value="0.0529169998168945" units="cm"/>
      <inkml:brushProperty name="color" value="#ffff00"/>
      <inkml:brushProperty name="fitToCurve" value="1"/>
    </inkml:brush>
    <inkml:brush xml:id="br13">
      <inkml:brushProperty name="width" value="0.0529169998168945" units="cm"/>
      <inkml:brushProperty name="height" value="0.0529169998168945" units="cm"/>
      <inkml:brushProperty name="color" value="#ffff00"/>
      <inkml:brushProperty name="fitToCurve" value="1"/>
    </inkml:brush>
    <inkml:brush xml:id="br14">
      <inkml:brushProperty name="width" value="0.0529169998168945" units="cm"/>
      <inkml:brushProperty name="height" value="0.0529169998168945" units="cm"/>
      <inkml:brushProperty name="color" value="#ffff00"/>
      <inkml:brushProperty name="fitToCurve" value="1"/>
    </inkml:brush>
    <inkml:brush xml:id="br15">
      <inkml:brushProperty name="width" value="0.0529169998168945" units="cm"/>
      <inkml:brushProperty name="height" value="0.0529169998168945" units="cm"/>
      <inkml:brushProperty name="color" value="#ffff00"/>
      <inkml:brushProperty name="fitToCurve" value="1"/>
    </inkml:brush>
    <inkml:brush xml:id="br16">
      <inkml:brushProperty name="width" value="0.0529169998168945" units="cm"/>
      <inkml:brushProperty name="height" value="0.0529169998168945" units="cm"/>
      <inkml:brushProperty name="color" value="#ffff00"/>
      <inkml:brushProperty name="fitToCurve" value="1"/>
    </inkml:brush>
    <inkml:brush xml:id="br17">
      <inkml:brushProperty name="width" value="0.0529169998168945" units="cm"/>
      <inkml:brushProperty name="height" value="0.0529169998168945" units="cm"/>
      <inkml:brushProperty name="color" value="#ffff00"/>
      <inkml:brushProperty name="fitToCurve" value="1"/>
    </inkml:brush>
    <inkml:brush xml:id="br18">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brush xml:id="br8">
      <inkml:brushProperty name="width" value="0.0529169998168945" units="cm"/>
      <inkml:brushProperty name="height" value="0.0529169998168945" units="cm"/>
      <inkml:brushProperty name="color" value="#ffff00"/>
      <inkml:brushProperty name="fitToCurve" value="1"/>
    </inkml:brush>
    <inkml:brush xml:id="br9">
      <inkml:brushProperty name="width" value="0.0529169998168945" units="cm"/>
      <inkml:brushProperty name="height" value="0.0529169998168945" units="cm"/>
      <inkml:brushProperty name="color" value="#ffff00"/>
      <inkml:brushProperty name="fitToCurve" value="1"/>
    </inkml:brush>
  </inkml:definitions>
  <inkml:trace contextRef="#ctx0" brushRef="#br0">15425 4260,'0'0,"0"0,0 0,0 0,0 0,0 0,0 0,0 0,0 0,0 0,109 63,-109-63,99-3,-99 3,119-6,-119 6,134-7,-134 7,150-7,-150 7,171 1,-171-1,187 7,1 4,-188-11,179 14,-10 4,-10 0,-23 3,-17 0,-6-1,-4-2,4-1,4-2,-117-15,130 21,-130-21,156 28,-156-28,180 35,-180-35,172 38,-172-38,137 28,-137-28,0 0,0 0,93 7,-93-7,0 0,37-10,-37 10,-21-27,21 27,-68-46</inkml:trace>
  <inkml:trace contextRef="#ctx0" brushRef="#br1">15753 4279,'-38'7,"-17"-8,-15-6,70 7,-104-28,104 28,-116-37,116 37,-94-35,94 35,-83-35,83 35,-67-38,67 38,0 0,-51-41,51 41,-38-52,38 52,0 0,0 0,-17-59,17 59,14-65,-14 65,45-66,-45 66,70-58,-70 58,97-58,-97 58,116-58,-116 58,137-52,-137 52,154-41,-154 41,164-30,-164 30,161-14,-161 14,150 1,-150-1,126 21,-126-21,102 31,-102-31,79 42,-79-42,58 45,-58-45,44 48,-44-48,35 49,-35-49,0 0,20 54,-20-54,3 62,-3-62,-13 66,13-66,-39 61,39-61,-55 59,55-59,-68 55,68-55,-86 48,86-48,-99 41,99-41,-107 34,107-34,-109 27,109-27,-105 25,105-25,0 0,-90 13,90-13,0 0,0 0,-67 4,67-4</inkml:trace>
  <inkml:trace contextRef="#ctx0" brushRef="#br2">13786 5601,'0'0,"0"0,0 0,0 0,0 0,0 0,0 0,0 0,0 0,0 0,0 0,0 0,0 0,0 0,0 0,0 0,0 0,0 0,86 86,-86-86,0 0,72 14,-72-14,84 3,-84-3,96-3,-96 3,103-9,-103 9,116-14,-116 14,124-10,-124 10,127-10,-127 10,137-6,-137 6,134-6,-134 6,121-7,-121 7,107 0,-107 0,0 0,93 8,-93-8,0 0,0 0,0 0,0 0,0 0,0 0,0 0,70 7,-70-7,0 0,0 0,42 4,-42-4,0 0,0 0,0 0,0 0,0 0,-30 3,30-3,0 0,0 0,0 0,-35-7,35 7,0 0,0 0</inkml:trace>
  <inkml:trace contextRef="#ctx0" brushRef="#br3">15213 5661,'0'0,"0"0,0 0,0 0,0 0,0 0,-65 44,65-44,0 0,0 0,-52 27,52-27,0 0,0 0,0 0,-58 27,58-27,0 0,0 0,0 0,0 0,0 0,0 0,-44 24,44-24,0 0,-20 24,20-24,0 0,12 21,-12-21,45 7,-45-7,69 0,-69 0,0 0,71-3,-71 3,0 0,0 0,0 0,72-4,-72 4,0 0,0 0,0 0,0 0,44-10,-44 10,0 0,0 0,0 0,10-17,-10 17,0 0,0 0,-24-24,24 24,0 0,-38-31</inkml:trace>
  <inkml:trace contextRef="#ctx0" brushRef="#br4">15400 6808,'65'-34,"-65"34,0 0,57-20,-57 20,84-18,-84 18,87-19,-87 19,96-21,-96 21,102-17,-102 17,109-6,-109 6,113-11,-113 11,119-6,-119 6,123-7,-123 7,124-2,-124 2,123 3,-123-3,119 12,-119-12,109 14,-109-14,106 10,-106-10,105 15,-105-15,103 17,-103-17,99 21,-99-21,101 17,-101-17,103 7,-103-7,95-2,-95 2,93-10,-93 10,85-18,-85 18,0 0,72-17,-72 17,0 0,0 0,0 0,0 0,58-13,-58 13,0 0,0 0,0 0,0 0,0 0,0 0,39-10,-39 10,0 0,0 0</inkml:trace>
  <inkml:trace contextRef="#ctx0" brushRef="#br5">16223 7542,'49'4,"-49"-4,56 3,-56-3,71 0,-71 0,83 4,-83-4,88 4,-88-4,96 4,-96-4,102 4,-102-4,107 0,-107 0,102 0,-102 0,95 0,-95 0,93 1,-93-1,0 0,85 0,-85 0,0 0,74 0,-74 0,0 0,0 0,0 0,58 7,-58-7,0 0,0 0,0 0,0 0,41 10,-41-10,0 0,0 0,0 0,14 7,-14-7,-31-10</inkml:trace>
  <inkml:trace contextRef="#ctx0" brushRef="#br6">18144 7466,'0'0,"0"0,0 0,0 0,0 0,0 0,0 0,0 0,0 0,0 0,68 52,-68-52,0 0,37 18,-37-18,0 0,47 13,-47-13,0 0,58 7,-58-7,0 0,62 0,-62 0,0 0,0 0,69 0,-69 0,0 0,0 0,0 0,65-3,-65 3,0 0,0 0,0 0,60 0,-60 0,0 0,0 0,62 1,-62-1,0 0,59 11,-59-11,0 0,44 10</inkml:trace>
  <inkml:trace contextRef="#ctx0" brushRef="#br7">15534 8259,'0'0,"0"0,0 0,72 8,-72-8,52 0,-52 0,57-6,-57 6,0 0,64-7,-64 7,79-10,-79 10,89-10,-89 10,88-13,-88 13,97-17,-97 17,95-10,-95 10,97-10,-97 10,94-4,-94 4,102-3,-102 3,95 1,-95-1,89 4,-89-4,79 4,-79-4,0 0,75 3,-75-3,0 0,0 0,64 4,-64-4,0 0,58 4,-58-4,0 0,0 0,0 0,52 0,-52 0,0 0,54-7,-54 7,51-28</inkml:trace>
  <inkml:trace contextRef="#ctx0" brushRef="#br8">18429 8329,'0'0,"56"-14,-56 14,55-10,-55 10,0 0,64-3,-64 3,0 0,74 4,-74-4,0 0,76 10,-76-10,0 0,74 10,-74-10,0 0,75 11,-75-11,0 0,65 11,-65-11,0 0,0 0,0 0,0 0,0 0,52 7,-52-7,0 0,23-11</inkml:trace>
  <inkml:trace contextRef="#ctx0" brushRef="#br9">15827 7692,'0'0,"0"0,0 0,0 0,0 0,0 0,0 0,0 0,-140-49,140 49,0 0,0 0,-62-18,62 18,0 0,0 0,-57-10,57 10,0 0,-62 0,62 0,0 0,-71 17,71-17,-66 27,66-27,0 0,-54 38,54-38,-50 47,50-47,-42 55,42-55,0 0,-27 62,27-62,0 0,-14 65,14-65,0 0,0 68,0-68,0 0,16 73,-16-73,30 68,-30-68,0 0,44 59,-44-59,55 48,-55-48,0 0,65 27,-65-27,72 7,-72-7,74-17,-74 17,79-37,-79 37,76-58,-76 58,69-71,-69 71,57-76,-57 76,0 0,40-82,-40 82,0 0,18-82,-18 82,-3-79,3 79,-34-65,34 65,-54-42,54 42,-69-17,69 17,-88 14,88-14,-98 48,98-48,-97 78,97-78,-94 92</inkml:trace>
  <inkml:trace contextRef="#ctx0" brushRef="#br10">17495 8332,'0'0,"0"0,0 0,0 0,0 0,-99-38,99 38,0 0,0 0,-51-7,51 7,0 0,-54 7,54-7,0 0,-58 27,58-27,0 0,-62 47,62-47,-62 66,62-66,-54 85,54-85,-52 96,52-96,-41 99,41-99,-28 100,28-100,-18 88,18-88,-4 75,4-75,0 0,18 59,-18-59,37 34,-37-34,0 0,57 18,-57-18,79 0,-79 0,85-10,-85 10,87-30,-87 30,80-44,-80 44,79-58,-79 58,76-69,-76 69,62-71,-62 71,45-69,-45 69,0 0,27-69,-27 69,0 0,4-68,-4 68,-21-62,21 62,-44-51,44 51,-54-45,54 45,-65-35,65 35,-65-27,65 27,-65-22,65 22,-68-6,68 6</inkml:trace>
  <inkml:trace contextRef="#ctx0" brushRef="#br11">14055 7449,'-65'34,"18"-14,47-20,-76 27,76-27,0 0,-88 34,88-34,-72 41,72-41,-62 48,62-48,-50 54,50-54,0 0,-46 66,46-66,-40 72,40-72,0 0,-27 71,27-71,0 0,-8 73,8-73,0 0,12 71,-12-71,20 65,-20-65,0 0,40 59,-40-59,57 48,-57-48,0 0,65 27,-65-27,79 15,-79-15,0 0,84 1,-84-1,93-21,-93 21,89-40,-89 40,79-59,-79 59,70-72,-70 72,62-89,-62 89,48-102,-48 102,37-110,-37 110,29-113,-29 113,17-109,-17 109,3-103,-3 103,-20-87,20 87,0 0,-52-72,52 72,-67-55,67 55,-79-34,79 34,-85-11,85 11,-87 17,87-17,-87 38,87-38,-81 54,81-54</inkml:trace>
  <inkml:trace contextRef="#ctx0" brushRef="#br12">16179 9043,'0'0,"0"0,0 0,0 0,0 0,0 0,0 0,0 0,0 0,0 0,-94-24,94 24,0 0,0 0,-45 14,45-14,0 0,-48 33,48-33,-48 62,48-62,-44 72,44-72,-38 82,38-82,-31 82,31-82,-25 83,25-83,-17 81,17-81,-14 83,14-83,-3 74,3-74,7 69,-7-69,0 0,21 58,-21-58,0 0,34 55,-34-55,43 45,-43-45,0 0,57 35,-57-35,69 20,-69-20,0 0,77 8,-77-8,82-10,-82 10,82-25,-82 25,73-40,-73 40,61-58,-61 58,51-68,-51 68,49-79,-49 79,37-95,-37 95,33-107,-33 107,25-110,-25 110,22-119,-22 119,10-116,-10 116,4-117,-4 117,-6-109,6 109,-16-96,16 96,-35-83,35 83,-47-65,47 65,-62-48,62 48,-78-28,78 28</inkml:trace>
  <inkml:trace contextRef="#ctx0" brushRef="#br13">16544 7382,'-45'47,"10"-8,35-39,0 0,0 0,-58 40,58-40,0 0,0 0,-78 35,78-35,0 0,0 0,-78 20,78-20,0 0,0 0,-75 7,75-7,0 0,-72-1,72 1,0 0,-68-7,68 7,0 0,-64-7,64 7,-62-17,62 17,0 0,0 0,-55-29,55 29,0 0,-40-37,40 37,0 0,0 0,-32-45,32 45,0 0,0 0,0 0,-19-55,19 55,0 0,-8-58,8 58,0 0,0 0,12-58,-12 58,0 0,27-58,-27 58,0 0,40-52,-40 52,0 0,47-48,-47 48,0 0,53-52,-53 52,0 0,66-44,-66 44,0 0,64-34,-64 34,62-27,-62 27,58-17,-58 17,0 0,0 0,65-3,-65 3,0 0,79-3,-79 3,81-7,-81 7,86-7,-86 7,84-6,-84 6,0 0,89-4,-89 4,96 1,-96-1,92 4,-92-4,86 0,-86 0,85 8,-85-8,82 14,-82-14,77 13,-77-13,79 18,-79-18,68 20,-68-20,55 21,-55-21,0 0,51 31,-51-31,0 0,0 0,41 45,-41-45,0 0,30 55,-30-55,0 0,0 0,0 0,21 65,-21-65,0 0,0 0,-1 72,1-72,0 0,-20 66,20-66,0 0,-45 44,45-44,0 0,-51 31,51-31,0 0,-66 24,66-24,-63 16,63-16,-56 11,56-11,0 0,-51 9,51-9,0 0,-44 17,44-17,0 0,0 0,0 0,-38 18,38-18,-24-3,24 3</inkml:trace>
  <inkml:trace contextRef="#ctx0" brushRef="#br14">17613 7182,'0'0,"0"0,0 0,0 0,0 0,0 0,0 0,0 0,0 0,0 0,0 0,0 0,0 0,0 0,-79 89,79-89,0 0,-48 25,48-25,0 0,0 0,0 0,0 0,-45 24,45-24,0 0,0 0,0 0,0 0,-27 17,27-17,0 0,0 0,0 0,0 0,0 0,38 7,-38-7,54-14,-54 14,0 0,65-17,-65 17,0 0,0 0,65-23,-65 23,0 0,0 0,51-32,-51 32,0 0,0 0,0 0,23-34,-23 34,0 0,1-33,-1 33,0 0,-16-42,16 42,0 0,0 0,-31-41,31 41,0 0,-34-45,34 45,-30-52,30 52</inkml:trace>
  <inkml:trace contextRef="#ctx0" brushRef="#br15">18537 11595,'0'0,"0"0,0 0,0 0,0 0,-124-20,124 20,0 0,-54-35,54 35,0 0,-64-31,64 31,-65-27,65 27,0 0,-72-21,72 21,-75-11,75 11,0 0,-81-7,81 7,-81-7,81 7,0 0,-78-8,78 8,-75-3,75 3,0 0,-76 0,76 0,0 0,-74 6,74-6,-82 7,82-7,-75 10,75-10,-69 13,69-13,-65 17,65-17,-57 20,57-20,-57 20,57-20,-52 21,52-21,0 0,-51 26,51-26,0 0,-59 31,59-31,0 0,0 0,-59 37,59-37,0 0,-60 48,60-48,0 0,-52 57,52-57,0 0,-37 65,37-65,0 0,0 0,-23 73,23-73,0 0,-11 74,11-74,0 0,-1 75,1-75,0 0,6 69,-6-69,0 0,21 61,-21-61,0 0,35 48,-35-48,40 45,-40-45,0 0,51 38,-51-38,0 0,60 35,-60-35,0 0,70 27,-70-27,70 21,-70-21,70 17,-70-17,66 13,-66-13,0 0,64 15,-64-15,76 20,-76-20,77 18,-77-18,79 11,-79-11,78 4,-78-4,75 0,-75 0,74-3,-74 3,82 0,-82 0,82-7,-82 7,81-9,-81 9,79-11,-79 11,79-12,-79 12,81-17,-81 17,79-10,-79 10,78-13,-78 13,75-14,-75 14,78-13,-78 13,72-20,-72 20,72-20,-72 20,68-28,-68 28,0 0,67-37,-67 37,0 0,69-37,-69 37,70-38,-70 38,0 0,57-44,-57 44,0 0,0 0,41-50,-41 50,0 0,0 0,28-49,-28 49,0 0,0 0,0 0,0 0,10-33,-10 33,0 0,-17-24,17 24,-34-21,34 21,-41-24,41 24,-47-28,47 28,0 0,-52-34,52 34,-57-45,57 45,0 0,-62-48,62 48,-73-44,73 44,-72-41,72 41,-69-38,69 38,-69-32,69 32,-75-28,75 28,-76-24,76 24,-78-17,78 17,-78-10,78 10,-81-12,81 12,-94-7,94 7,-97 0,97 0</inkml:trace>
  <inkml:trace contextRef="#ctx0" brushRef="#br16">14595 12943,'-3'42,"-15"-12,-18-3,36-27,0 0,-69 38,69-38,0 0,-93 47,93-47,0 0,-97 39,97-39,-102 31,102-31,-94 24,94-24,-83 10,83-10,-78 6,78-6,-72-4,72 4,-71-10,71 10,0 0,-72-17,72 17,-74-25,74 25,-71-32,71 32,-64-33,64 33,-54-38,54 38,-44-34,44 34,0 0,-42-42,42 42,-36-44,36 44,0 0,-32-51,32 51,0 0,-15-58,15 58,0 0,-2-68,2 68,0 0,22-76,-22 76,0 0,42-74,-42 74,0 0,56-72,-56 72,76-61,-76 61,77-51,-77 51,79-37,-79 37,79-27,-79 27,85-24,-85 24,84-20,-84 20,92-16,-92 16,95-16,-95 16,95-10,-95 10,91-7,-91 7,88 0,-88 0,93 1,-93-1,88 1,-88-1,85 7,-85-7,85 13,-85-13,76 22,-76-22,64 27,-64-27,54 35,-54-35,48 37,-48-37,0 0,38 45,-38-45,25 62,-25-62,14 71,-14-71,-8 75,8-75,-22 72,22-72,-35 71,35-71,-39 68,39-68,-40 61,40-61,-47 51,47-51,-48 41,48-41,0 0,-51 27,51-27,-65 4,65-4</inkml:trace>
  <inkml:trace contextRef="#ctx0" brushRef="#br17">18013 12580,'0'0,"0"0,0 0,0 0,0 0,0 0,0 0,0 0,0 0,0 0,0 0,0 0,0 0,0 0,0 0,0 0,0 0,0 0,0 0,-57 55,57-55,0 0,0 0,-30 24,30-24,0 0,0 0,0 0,0 0,-34 37,34-37,0 0,-38 41,38-41,0 0,0 0,0 0,0 0,-27 41,27-41,0 0,0 0,0 0,0 0,-17 30,17-30,0 0,0 0,0 0,13 11,-13-11,0 0,37-11,-37 11,0 0,51-30,-51 30,0 0,58-41,-58 41,0 0,0 0,0 0,0 0,51-51,-51 51,0 0,0 0,28-57,-28 57,0 0,0 0,3-65,-3 65,-27-59,27 59,0 0,-47-48,47 48,-64-30,64 30,-74-11,74 11,-79 0,79 0,-78 0</inkml:trace>
  <inkml:trace contextRef="#ctx0" brushRef="#br18">15824 12236,'0'0,"0"0,0 0,0 0,17 44,-17-44,0 0,0 0,0 0,0 0,0 0,10 41,-10-41,0 0,0 0,0 0,0 31,0-31,0 0,-17 27,17-27,0 0,-27 24,27-24,0 0,0 0,0 0,-35 27,35-27,0 0,0 0,0 0,0 0,0 0,0 0,0 0,-27 28,27-28,0 0,0 0,0 0,0 0,-13 27,13-27,0 0,0 0,0 0,0 0,10 17,-10-17,0 0,0 0,37 6,-37-6,0 0,0 0,59-3,-59 3,0 0,0 0,64-12,-64 12,0 0,0 0,0 0,0 0,0 0,0 0,54-15,-54 15,0 0,0 0,13-12,-13 12,0 0,0 0,-26-14,26 14,-62-18,62 18,0 0,-74-20,74 20,-75-21,75 21,-67-24,67 24,-59-28</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9043 4909,'-46'-3,"-1"-7,-13-4,60 14,-103-14,103 14,-123-4,123 4,-112 13,112-13,-105 31,105-31,-103 48,103-48,-91 61,91-61,-89 68,89-68,-84 76,84-76,-75 79,75-79,-59 75,59-75,0 0,-38 69,38-69,0 0,-12 69,12-69,13 65,-13-65,34 58,-34-58,58 51,-58-51,79 45,-79-45,95 39,-95-39,112 35,-112-35,119 27,-119-27,123 21,-123-21,125 18,-125-18,133 7,-133-7,130 0,-130 0,121-10,-121 10,110-16,-110 16,92-27,-92 27,74-38,-74 38,52-44,-52 44,0 0,31-55,-31 55,9-66,-9 66,-9-65,9 65,-28-62,28 62,-38-55,38 55,-47-48,47 48,-61-38,61 38,-75-31,75 31,-85-31,85 31,-101-22,101 22,-117-7,117 7,-127 7,127-7,-129 27,129-27,-124 51,124-51</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15734 3983,'0'0,"0"0,0 0,0 0,0 0,0 0,0 0,0 0,0 0,0 0,0 0,0 0,0 0,0 0,0 0,0 0,0 0,160 10,-160-10,85 5,-85-5,96 3,-96-3,98 4,-98-4,106 7,-106-7,117 10,-117-10,126 8,-126-8,144 3,-144-3,153 4,-153-4,165 5,-165-5,160 3,-160-3,154 4,-154-4,126 1,-126-1,93 10,-93-10,0 0,0 0,0 0,0 0,0 0,0 0,0 0,51 17,-51-17,0 0,0 0,0 0,0 0,0 0,0 0,0 0,18 7,-18-7,0 0</inkml:trace>
  <inkml:trace contextRef="#ctx0" brushRef="#br1">17827 3644,'0'0,"0"0,0 0,0 0,0 0,0 0,0 0,0 0,0 0,-101 79,101-79,0 0,0 0,-46 41,46-41,0 0,-39 34,39-34,0 0,-18 27,18-27,0 0,7 22,-7-22,0 0,0 0,35 17,-35-17,0 0,50 14,-50-14,0 0,56 6,-56-6,0 0,0 0,0 0,0 0,0 0,44-6,-44 6,0 0,27-31,-27 31,0 0,0-52,0 52,0 0,-19-62,19 62,0 0,-38-55,38 55,-48-38,48 38</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15983 4738,'0'0,"0"0,0 0,0 0,0 0,0 0,0 0,0 0,17 44,-17-44,0 0,0 0,21 14,-21-14,0 0,37 7,-37-7,55 4,-55-4,62 0,-62 0,71 0,-71 0,85-4,-85 4,100-2,-100 2,116-7,-116 7,130-3,-130 3,143 1,-143-1,155 3,-155-3,163 0,-163 0,174-2,-174 2,187-3,-187 3,186-7,-186 7,162-6,-162 6,0 0,0 0,0 0,0 0,114-6,-114 6,0 0,0 0,0 0,0 0,0 0,0 0,0 0,56-7,-56 7,0 0,0 0,0 0,0 0,0 0,0 18</inkml:trace>
  <inkml:trace contextRef="#ctx0" brushRef="#br1">17720 4780,'0'0,"0"0,0 0,0 0,0 0,0 0,0 0,0 0,0 0,0 0,0 0,-67 59,67-59,-61 44,61-44,0 0,-61 52,61-52,-55 48,55-48,0 0,0 0,0 0,0 0,-42 44,42-44,0 0,-10 31,10-31,0 0,23 17,-23-17,52 7,-52-7,0 0,68 0,-68 0,0 0,82-3,-82 3,93-7,-93 7,89-17,-89 17,0 0,0 0,0 0,74-20,-74 20,0 0,0 0,48-23,-48 23,0 0,14-28,-14 28,0 0,0 0,-21-35,21 35,-50-44,50 44,0 0,-65-46,65 46,0 0,-69-34,69 34,0 0,-67-18</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15377 6533,'0'0,"0"0,0 0,89 55,-89-55,0 0,0 0,54 15,-54-15,68 6,-68-6,78 4,-78-4,89 4,-89-4,95 0,-95 0,106 1,-106-1,113-3,-113 3,117-3,-117 3,115-7,-115 7,123 0,-123 0,126 4,-126-4,131 1,-131-1,139 4,-139-4,147 0,-147 0,150 1,-150-1,156 0,-156 0,158-3,-158 3,157-7,-157 7,153-10,-153 10,148-2,-148 2,139-3,-139 3,133 0,-133 0,119 1,-119-1,0 0,111 1,-111-1,0 0,0 0,94 0,-94 0,0 0,0 0,0 0,0 0,0 0,0 0,0 0,83-4,-83 4,0 0,0 0,0 0,0 0,51 4,-51-4,0 0,0 0</inkml:trace>
  <inkml:trace contextRef="#ctx0" brushRef="#br1">15565 6541,'0'0,"0"0,0 0,0 0,0 0,0 0,0 0,0 0,0 0,0 0,0 0,-83 82,83-82,-43 44,43-44,0 0,-32 45,32-45,0 0,-7 44,7-44,0 0,17 35,-17-35,0 0,45 17,-45-17,69 0,-69 0,0 0,73-16,-73 16,0 0,0 0,83-31,-83 31,0 0,0 0,71-34,-71 34,0 0,42-31,-42 31,0 0,-4-27,4 27,0 0,-41-32,41 32,-72-27,72 27,0 0,-82-22,82 22,0 0,-74 0,74 0,0 0,-55 25</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17631 9059,'0'0,"0"0,0 0,0 0,0 0,0 0,0 0,0 0,0 0,0 0,24 41,-24-41,0 0,0 0,0 0,0 0,13 21,-13-21,0 0,0 0,21 21,-21-21,0 0,24 10,-24-10,0 0,30 7,-30-7,0 0,39 0,-39 0,0 0,47 0,-47 0,0 0,55-3,-55 3,0 0,64-3,-64 3,0 0,78 0,-78 0,82 1,-82-1,0 0,81 0,-81 0,79 0,-79 0,0 0,76 1,-76-1,0 0,75 3,-75-3,0 0,71 4,-71-4,0 0,0 0,64 3,-64-3,0 0,62 4,-62-4,0 0,0 0,0 0,0 0,0 0,58 8,-58-8,0 0,0 0,60 3,-60-3,0 0,49 0,-49 0,52-17,-52 17,0 0,0 0,0 0,55-23,-55 23,0 0,0 0,47-28,-47 28,0 0</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15693 10130,'0'0,"0"0,0 0,0 0,0 0,0 0,0 0,0 0,163-7,-163 7,0 0,71 5,-71-5,86-3,-86 3,0 0,92-3,-92 3,95-7,-95 7,91-3,-91 3,85 4,-85-4,75 7,-75-7,62 13,-62-13,0 0,0 0,54 15,-54-15,0 0,0 0,45 11,-45-11,0 0,0 0,0 0,0 0,0 0,0 0,0 0,30 6,-30-6,20-17,-20 17,12-47,-12 47</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16244 6612,'0'0,"0"0,0 0,0 0,0 0,0 0,0 0,0 0,0 0,0 0,0 0,0 0,0 0,0 0,-35 82,35-82,0 0,0 0,41 31,-41-31,68 14,-68-14,0 0,75-7,-75 7,0 0,0 0,0 0,75-20,-75 20,0 0,0 0,0 0,0 0,44-27,-44 27,4-35,-4 35,-35-38,35 38,-57-31,57 31,-71-23,71 23,-79-8,79 8</inkml:trace>
  <inkml:trace contextRef="#ctx0" brushRef="#br1">13717 12790,'0'0,"0"0,0 0,0 0,0 0,0 0,0 0,0 0,0 0,0 0,0 0,0 0,0 0,0 0,57-72,-57 72,53-10,-53 10,0 0,0 0,62-6,-62 6,0 0,58 3,-58-3,0 0,51 11,-51-11,0 0,0 0,0 0,0 0,47 17,-47-17</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9287 11797,'-37'4,"-13"2,-18 0,68-6,-96 4,96-4,-109-1,109 1,-90 0,90 0,-81 3,81-3,-80 3,80-3,0 0,-72 3,72-3,0 0,-77-1,77 1,-82-3,82 3,-77-11,77 11,-70-13,70 13,-70-15,70 15,-59-10,59 10,0 0,-65-7,65 7,-72-8,72 8,0 0,-77-10,77 10,-82-7,82 7,-77-3,77 3,-71-4,71 4,-68-8,68 8,0 0,-70-7,70 7,-73-7,73 7,-78-10,78 10,-74-7,74 7,-75-8,75 8,-72-3,72 3,-67-4,67 4,-68-1,68 1,-71 0,71 0,-75 0,75 0,-78 0,78 0,-78-4,78 4,-81-4,81 4,-81 0,81 0,-77 0,77 0,-76 0,76 0,-78-2,78 2,-77 0,77 0,-84 0,84 0,-92 0,92 0,-92-1,92 1,-92 3,92-3,-85 3,85-3,-84 4,84-4,-92 6,92-6,-95 6,95-6,-94 3,94-3,-94 3,94-3,-96 3,96-3,-91 7,91-7,-88 2,88-2,-88 7,88-7,-88 3,88-3,-84 0,84 0,-85-1,85 1,-81-3,81 3,-81-5,81 5,-78 0,78 0,-74-4,74 4,-76-3,76 3,-71-10,71 10,0 0,-70-11,70 11,-79-18,79 18,0 0,-74-21,74 21,-72-27,72 27,0 0,-63-24,63 24,0 0,-59-28,59 28,0 0,-50-31,50 31,0 0,0 0,0 0,-48-34,48 34,0 0,0 0,0 0,0 0,0 0,-37-34,37 34,0 0,0 0,-17-31,17 31,0 0,7-34,-7 34,0 0,30-44,-30 44,48-47,-48 47,54-52,-54 52,0 0,57-43,-57 43,58-41,-58 41,59-38,-59 38,62-30,-62 30,65-30,-65 30,66-27,-66 27,76-27,-76 27,77-27,-77 27,81-24,-81 24,85-20,-85 20,84-16,-84 16,90-14,-90 14,86-6,-86 6,88-3,-88 3,91 1,-91-1,93 0,-93 0,91 0,-91 0,87 3,-87-3,92 1,-92-1,92 1,-92-1,92 3,-92-3,91 7,-91-7,90 8,-90-8,100 7,-100-7,97 10,-97-10,92 8,-92-8,92 10,-92-10,88 11,-88-11,88 11,-88-11,89 14,-89-14,81 18,-81-18,0 0,74 24,-74-24,74 27,-74-27,0 0,72 31,-72-31,0 0,60 38,-60-38,0 0,0 0,55 45,-55-45,0 0,0 0,0 0,0 0,34 37,-34-37,0 0,7 34,-7-34,-20 34,20-34,-39 44,39-44,0 0,-45 45,45-45,-46 27</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9491 8753,'0'26,"-2"8,2-34,0 0,0 0,-3 43,3-43,0 0,0 41,0-41,0 0,0 0,0 0,0 0,0 37,0-37,0 0,0 0,0 0,4 34,-4-34,0 0,10 26,-10-26,0 0,0 0,0 0,24 14,-24-14,0 0,0 0,28-5,-28 5,0 0,0 0,32-23,-32 23,0 0,0 0,28-38,-28 38,0 0,0 0,23-43,-23 43,0 0,0 0,0 0,0 0,14-45,-14 45,0 0,0 0,2-41,-2 41,0 0,0 0,0 0,0 0,-15-28,15 28,0 0,0 0,-28-12,28 12,0 0,0 0,0 0,-37 3,37-3,0 0,0 0,-36 17,36-17,0 0,0 0,0 0,0 0,0 0,-26 20,26-20,0 0,0 0,-6 15,6-15,0 0,14 3,-14-3,0 0,32-3,-32 3,0 0,40-9,-40 9,0 0,39-9,-39 9,0 0,0 0,0 0,43-6,-43 6,0 0,0 0,0 0,38 6,-38-6,26 21,-26-21,0 0,0 0,0 0,14 37,-14-37,0 0,0 0,6 42,-6-42,0 0,0 0,0 0,0 0,0 0,6 43,-6-43,0 0,0 0,16 24,-16-24,0 0,0 0,33-6,-33 6,0 0,0 0,32-26,-32 26,0 0,0 0,0 0,32-43,-32 43,0 0,0 0,23-49,-23 49,0 0,0 0,8-43,-8 43,0 0,0 0,-5-34,5 34,0 0,0 0,0 0,0 0,-20-23,20 23,0 0,-35-9,35 9,0 0,0 0,-37 2,37-2,0 0,0 0,0 0,0 0,-34 10,34-10,0 0,0 0,0 0,-20 3,20-3,0 0,-3-18,3 18,0 0,13-34,-13 34,0 0,23-46</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15040 7418,'0'0,"0"0,0 0,0 0,0 0,88 52,-88-52,0 0,62 27,-62-27,72 28,-72-28,70 31,-70-31,68 27,-68-27,0 0,62 25,-62-25,62 17,-62-17,64 10,-64-10,0 0,65 5,-65-5,0 0,64-4,-64 4,0 0,0 0,69-10,-69 10,71-16,-71 16,0 0,69-25,-69 25,0 0</inkml:trace>
  <inkml:trace contextRef="#ctx0" brushRef="#br1">15441 7412,'0'0,"-39"21,39-21,0 0,-45 21,45-21,0 0,-44 30,44-30,0 0,-48 38,48-38,0 0,-52 44,52-44,0 0,0 0,-48 48,48-48,0 0,0 0,0 0,-34 48,34-48,0 0,0 37,0-37,0 0,34 21,-34-21,62 0,-62 0,75-17,-75 17,0 0,78-17,-78 17,0 0,0 0,0 0,75-23,-75 23,0 0,0 0,0 0,0 0,48-31,-48 31,0 0,0 0,7-38,-7 38,0 0,0 0,-31-38,31 38,0 0,-54-41,54 41,0 0,0 0,-62-41,62 41,0 0,-50-45,50 45</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definitions>
  <inkml:trace contextRef="#ctx0" brushRef="#br0">12671 8342,'0'0,"0"0,0 0,0 0,0 0,0 0,0 0,0 0,0 0,0 0,0 0,0 0,0 0,0 0,143 15,-143-15,72-4,-72 4,73-3,-73 3,82-3,-82 3,90 0,-90 0,92-6,-92 6,94-8,-94 8,97-5,-97 5,90-11,-90 11,0 0,94-6,-94 6,0 0,0 0,81-3,-81 3,0 0,0 0,0 0,0 0,0 0,0 0,0 0,0 0,0 0,58 0,-58 0,0 0,0 0,0 0,37 3,-37-3,10-6</inkml:trace>
  <inkml:trace contextRef="#ctx0" brushRef="#br1">13533 8232,'0'34,"-62"21,62-55,0 0,-52 34,52-34,-54 40,54-40,0 0,0 0,-44 42,44-42,0 0,0 0,0 0,-35 44,35-44,0 0,0 0,-14 40,14-40,0 0,15 32,-15-32,0 0,40 10,-40-10,0 0,58-10,-58 10,0 0,65-23,-65 23,0 0,0 0,0 0,0 0,0 0,0 0,0 0,51-27,-51 27,0 0,0 0,17-28,-17 28,0 0,0 0,-14-24,14 24,0 0,-40-21,40 21,0 0,0 0,-55-25,55 25,-47-33</inkml:trace>
  <inkml:trace contextRef="#ctx0" brushRef="#br2">12097 7473,'0'0,"0"0,0 0,0 0,0 0,0 0,0 0,27 82,-27-82,44 14,-44-14,0 0,0 0,66 11,-66-11,0 0,77 7,-77-7,82-4,-82 4,0 0,82-10,-82 10,0 0,74-10,-74 10,0 0,0 0,0 0,0 0,0 0,0 0,62-7,-62 7,0 0,0 0,0 0,0 0,27 0,-27 0,0 0,-14 11,14-11,-40 14,40-14,0 0,0 0,0 0,-55 13,55-13,0 0,0 0,0 0,-57 10,57-10,0 0,0 0,-52 17,52-17,0 0,0 0,-48 31,48-31,0 0,0 0,-38 44,38-44,0 0,-20 48,20-48,0 0,0 0,0 0,4 37,-4-37,0 0,0 0,0 0,0 0,27 25,-27-25,0 0,0 0,0 0,0 0,0 0,0 0,35 7,-35-7,0 0,0 0,0 0,0 0,23-7,-23 7,0 0,0 0,0 0,0 0,0 0,-24-25,24 25</inkml:trace>
  <inkml:trace contextRef="#ctx0" brushRef="#br3">12731 7362,'0'0,"0"0,0 0,0 0,0 0,0 0,0 0,-65 27,65-27,0 0,-45 3,45-3,-47 11,47-11,0 0,-47 16,47-16,-42 21,42-21,0 0,-34 20,34-20,0 0,0 0,0 0,0 0,-25 24,25-24,0 0,-6 24,6-24,0 0,20 21,-20-21,0 0,45 14,-45-14,0 0,54 3,-54-3,0 0,52-7,-52 7,0 0,0 0,0 0,0 0,43-16,-43 16,22-24,-22 24,0 0,0-31,0 31,0 0,-22-28,22 28,0 0,0 0,0 0,-37-13,37 13,0 0,-40 10,40-10</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4506 10405,'-14'31,"-13"10,27-41,0 0,-50 58,50-58,-58 71,58-71,-44 72,44-72,-27 68,27-68,-10 65,10-65,4 72,-4-72,15 78,-15-78,19 78,-19-78,0 0,29 79,-29-79,0 0,37 72,-37-72,45 58,-45-58,0 0,46 38,-46-38,0 0,54 16,-54-16,0 0,61-10,-61 10,65-30,-65 30,57-57,-57 57,45-85,-45 85,32-110,-32 110,20-129,-20 129,14-150,-14 150,6-160,-6 160,0-161,0 161,-8-150,8 150,-17-126,17 126,-27-92,27 92,-41-55,41 55,-54-24,54 24,-61 6,61-6,-61 38,61-38,-48 71,48-71,-33 96,33-96,-27 112,27-112</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8043 8773,'0'0,"-108"37,108-37,-51 45,51-45,-57 64,57-64,-61 89,61-89,-57 106,57-106,-49 119,49-119,-32 116,32-116,-18 110,18-110,0 0,8 88,-8-88,29 62,-29-62,48 28,-48-28,64-7,-64 7,75-41,-75 41,74-64,-74 64,75-82,-75 82,76-95,-76 95,66-106,-66 106,56-116,-56 116,43-113,-43 113,27-116,-27 116,10-113,-10 113,-5-99,5 99,-25-79,25 79,-41-61,41 61,-58-45,58 45,-70-28,70 28,-86-14,86 14,-92 4,92-4,-88 26,88-26,-82 52,82-52,-79 63,79-63</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11809 11215,'0'0,"0"0,0 0,0 0,0 0,0 0,0 0,0 0,0 0,0 0,0 0,0 0,0 0,0 0,107 31,-107-31,0 0,54 0,-54 0,0 0,0 0,61-4,-61 4,0 0,61-12,-61 12,0 0,0 0,0 0,0 0,57-20,-57 20,0 0,0 0,48-31,-48 31,0 0,0 0,31-41,-31 41</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16306 9369,'0'0,"0"0,0 0,0 0,0 0,32 7,-32-7,0 0,0 0,0 0,48 4,-48-4,0 0,0 0,0 0,58 3,-58-3,0 0,61-3,-61 3,0 0,52-17,-52 17,40-41</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14328 8430,'0'0,"0"0,0 0,0 0,0 0,0 0,0 0,0 0,0 0,0 0,0 0,0 0,0 0,0 0,72 59,-72-59,0 0,0 0,55 10,-55-10,0 0,68 7,-68-7,71-3,-71 3,71-6,-71 6,69-11,-69 11,69-10,-69 10,69-13,-69 13,77-14,-77 14,75-13,-75 13,78-14,-78 14,78-9,-78 9,0 0,72-7,-72 7,0 0,72 4,-72-4,0 0,58 10,-58-10,0 0,0 0,0 0,39 18,-39-18,0 0,0 0,0 0,0 0,0 0,0 0,0 0,21 14,-21-14,0 0,0 0,0 0,0 0,0 0</inkml:trace>
  <inkml:trace contextRef="#ctx0" brushRef="#br1">14724 7691,'-20'34,"-3"12,23-46,-51 61,51-61,-61 61,61-61,0 0,0 0,0 0,0 0,0 0,0 0,-49 51,49-51,0 0,-27 45,27-45,0 0,7 24,-7-24,0 0,38 7,-38-7,61-11,-61 11,0 0,0 0,67-13,-67 13,0 0,0 0,0 0,0 0,72-20,-72 20,0 0,0 0,45-21,-45 21,0 0,0 0,3-20,-3 20,0 0,-28-21,28 21,0 0,0 0,-50-17,50 17,0 0,-64-27,64 27,-65-52</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14963 9117,'0'0,"0"0,0 0,0 0,0 0,0 0,0 0,0 0,0 0,0 0,0 0,0 0,0 0,0 0,0 0,0 0,0 0,0 0,0 0,64 77,-64-77,62 13,-62-13,0 0,68 14,-68-14,71 11,-71-11,75-4,-75 4,72-9,-72 9,74-14,-74 14,79-17,-79 17,82-20,-82 20,83-24,-83 24,74-13,-74 13,0 0,65-14,-65 14,0 0,0 0,61-9,-61 9,0 0,51 3,-51-3,0 0,0 0,31 14,-31-14,0 0,0 0,0 0,9 10,-9-10</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13732 9996,'0'0,"0"0,0 0,0 0,0 0,0 0,0 0,0 0,0 0,0 0,0 0,0 0,0 0,0 0,0 0,0 0,0 0,0 0,85 41,-85-41,79 4,-79-4,82 0,-82 0,77-6,-77 6,75-3,-75 3,75 0,-75 0,74 7,-74-7,76 4,-76-4,75 3,-75-3,72 5,-72-5,0 0,72 3,-72-3,0 0,64 4,-64-4,0 0,0 0,0 0,0 0,54 7,-54-7,0 0,0 0,30 10,-30-10,0 0,0 0,0 0,0 0,0 0,-33 10,33-10,0 0,-49 0,49 0,0 0,-54-10,54 10,-51-31</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14656 8534,'0'0,"0"0,0 0,0 0,0 0,0 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10067 8457,'11'35,"1"-4,-12-31,0 0,0 0,0 0,0 0,0 0,0 0,17 32,-17-32,0 0,0 0,0 0,0 0,0 0,20 26,-20-26,0 0,0 0,0 0,14 14,-14-14,0 0,0 0,0 0</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4400 5881,'0'0,"0"0,0 0,0 0,0 0,0 0,0 0,0 0,0 0,0 0,-59 62,59-62,0 0,0 0,0 0,0 0,0 0,0 0,0 0,0 0,0 0,0 0,0 0,42 10,-42-10,0 0,51 10,-51-10,0 0,58 10,-58-10,64 11,-64-11,0 0,72 4,-72-4,75 3,-75-3,77-3,-77 3,78-3,-78 3,81-3,-81 3,86 1,-86-1,88 0,-88 0,96-4,-96 4,95-3,-95 3,99 0,-99 0,100-6,-100 6,105-10,-105 10,110-4,-110 4,115 1,-115-1,116 4,-116-4,121 3,-121-3,126 4,-126-4,126 5,-126-5,130 3,-130-3,132 4,-132-4,136 4,-136-4,133 4,-133-4,138 7,-138-7,140 7,-140-7,143 8,-143-8,150 11,-150-11,149 4,-149-4,149 3,-149-3,150 1,-150-1,146 0,-146 0,144 4,-144-4,128 8,-128-8,113 14,-113-14,94 10,-94-10,79 7,-79-7,67 4,-67-4,0 0,60 7,-60-7,0 0,0 0,47 7,-47-7,0 0,0 0,0 0,0 0,0 0,0 0,0 0,30 4,-30-4,0 0,0 0,0 0,0 0,0 0,17 0,-17 0,0 0,0 0,0 0,0 0,0 0,14-7,-14 7,0 0,31-11,-31 11,55-13,-55 13,67-17,-67 17,82-17,-82 17,95-17,-95 17,101-14,-101 14,106-9,-106 9,111-7,-111 7,107-6,-107 6,112 0,-112 0,115 7,-115-7,128 15,-128-15,138 17,-138-17,150 14</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definitions>
  <inkml:trace contextRef="#ctx0" brushRef="#br0">7923 5126,'0'0,"0"0,0 0,0 0,72 38,-72-38,0 0,54 7,-54-7,76 5,-76-5,91 7,-91-7,102 3,-102-3,109 0,-109 0,115-2,-115 2,119 0,-119 0,119-3,-119 3,117-4,-117 4,114 0,-114 0,112 1,-112-1,109 0,-109 0,103 1,-103-1,96 3,-96-3,82 4,-82-4,0 0,0 0,0 0,60 3,-60-3,0 0,0 0,0 0,0 0,0 0,37 7,-37-7,0 0,0 0,0 0,0 0,0 0,-37 0,37 0,0 0,0 0,0 0,-40 4,40-4,-52 0</inkml:trace>
  <inkml:trace contextRef="#ctx0" brushRef="#br1">3476 5813,'0'0,"0"0,0 0,0 0,0 0,0 0,0 0,0 0,62 54,-62-54,62 11,-62-11,70 8,-70-8,75 3,-75-3,78 3,-78-3,85 4,-85-4,92 4,-92-4,98 4,-98-4,116 3,-116-3,124 5,-124-5,136 0,-136 0,143-7,-143 7,150-6,-150 6,159-6,-159 6,167-3,-167 3,169 0,-169 0,167 1,-167-1,166 7,-166-7,157 15,-157-15,149 17,-149-17,146 21,-146-21,140 25,-140-25,124 20,-124-20,114 14,-114-14,89 11,-89-11,0 0,60 11,-60-11,0 0,0 0,0 0,0 0,0 0,0 0,34 10,-34-10,0 0,0 0,0 0,0 0,0 0,10 14,-10-14,-24 13</inkml:trace>
  <inkml:trace contextRef="#ctx0" brushRef="#br2">6534 6704,'0'0,"0"0,0 0,0 0,0 0,0 0,0 0,30 20,-30-20,0 0,42 4,-42-4,0 0,64 3,-64-3,86 0,-86 0,94-3,-94 3,102-2,-102 2,116-7,-116 7,125-10,-125 10,133-6,-133 6,133 0,-133 0,131 4,-131-4,127 0,-127 0,122 0,-122 0,105 0,-105 0,85 7,-85-7,0 0,0 0,0 0,0 0,0 0,0 0,0 0,61 8,-61-8,0 0,0 0,0 0,0 0,0 0,0 0,0 0,0 0,35 7,-35-7,0 0,0 0,-24-7</inkml:trace>
  <inkml:trace contextRef="#ctx0" brushRef="#br3">1773 4666,'-7'48,"-13"-4,20-44,-58 59,58-59,-78 65,78-65,-81 64,81-64,-79 65,79-65,-66 62,66-62,-62 64,62-64,-46 76,46-76,0 0,-41 79,41-79,0 0,-23 75,23-75,0 0,3 66,-3-66,35 48,-35-48,54 34,-54-34,75 20,-75-20,88 11,-88-11,96 7,-96-7,91 7,-91-7,87 25,-87-25,0 0,79 41,-79-41,0 0,64 65,-64-65,38 86,-38-86,0 96,0-96,-39 106,39-106,-71 116,71-116,-96 119,96-119,-111 124,111-124,-113 113,113-113,-106 102,106-102,-87 89,87-89,0 0,0 0,-65 67,65-67,0 0,0 0,0 0,-32 45,32-45,0 0,-7 27,7-27,27 25,-27-25,0 0,47 14,-47-14,67 3,-67-3,0 0,72 7,-72-7,0 0,60 28,-60-28,49 61,-49-61,30 87,-30-87,15 105,-15-105,3 123,-3-123,-9 141,9-141,-20 153,20-153,-24 164,2-3,22-161,-23 158,23-158,-24 153,24-153,-22 161,22-161,-23 160,23-160,-17 154,17-154,-8 143,8-143,-4 120,4-120,2 96,-2-96,0 0,3 71,-3-71,10 51,-10-51,0 0,27 38,-27-38,0 0,40 14,-40-14</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17237 4523,'0'0,"0"0,0 0,0 0,0 0,0 0,0 0</inkml:trace>
  <inkml:trace contextRef="#ctx0" brushRef="#br1">16163 6718,'0'0,"0"0,0 0,0 0,0 0,0 0,0 0</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15479 5558,'0'0,"0"0,0 0,0 0,0 0,0 0,0 0,0 0,0 0,0 0,0 0,0 0,0 0,0 0,0 0,0 0,0 0,0 0,0 0,124 49,-124-49,90-11,-90 11,96-17,-96 17,93-17,-93 17,91-13,-91 13,89-10,-89 10,82-7,-82 7,0 0,73-3,-73 3,0 0,0 0,0 0,62 4,-62-4,0 0,0 0,0 0,0 0,0 0,40 7,-40-7,0 0,0 0,0 0,0 0,13 10,-13-10,-16 13,16-13,0 0,-46 17,46-17,-64 21,64-21,0 0,0 0,0 0,0 0,0 0,-69 24,69-24,0 0,0 0,0 0,0 0,0 0,0 0,-50 24,50-24,0 0,-15 27,15-27,0 0,24 25,-24-25,0 0,55 14,-55-14,68 0,-68 0,0 0,67-11,-67 11,0 0,0 0,0 0,0 0,0 0,52-16,-52 16,0 0,0 0,21-20,-21 20,0 0,-13-28,13 28,-40-28,40 28,-62-14,62 14,-69 11,69-11,0 0,-68 23</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4932 8662,'-47'-17,"-1"7,48 10,-77-7,77 7,-100-1,100 1,-93 6,93-6,-90 7,90-7,-80 7,80-7,-79 3,79-3,-77 3,77-3,-81 7,81-7,-86 7,86-7,-84 12,84-12,-88 13,88-13,-88 18,88-18,-85 12,85-12,-77 4,77-4,-79-4,79 4,-75-14,75 14,0 0,-67-24,67 24,-68-30,68 30,-54-36,54 36,-42-37,42 37,-30-41,30 41,0 0,-17-48,17 48,0 0,-3-55,3 55,17-62,-17 62,33-64,-33 64,47-65,-47 65,65-68,-65 68,80-68,-80 68,91-64,-91 64,100-52,-100 52,104-40,-104 40,115-37,-115 37,123-27,-123 27,130-20,-130 20,141-14,-141 14,146-6,-146 6,142 0,-142 0,135 8,-135-8,126 17,-126-17,115 39,-115-39,102 51,-102-51,92 59,-92-59,79 64,-79-64,57 73,-57-73,0 0,37 75,-37-75,15 79,-15-79,-11 79,11-79,-28 71,28-71,0 0,-43 61,43-61,-67 48,67-48,-89 44,89-44,-91 34,91-34,-91 28,91-28,-91 19,91-19,-83 7,83-7,-74-4,74 4,0 0,-62-23,62 23,-43-52,43 52,-25-79,25 79,-13-102</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9478 6909,'-52'27,"1"-10,51-17,0 0,-75 34,75-34,-80 51,80-51,-76 65,76-65,-75 75,75-75,-75 88,75-88,-69 96,69-96,-62 99,62-99,-52 89,52-89,0 0,-31 79,31-79,1 65,-1-65,26 52,-26-52,52 41,-52-41,68 24,-68-24,85 7,-85-7,102-10,-102 10,113-20,-113 20,118-37,-118 37,123-54,-123 54,118-72,-118 72,116-82,-116 82,102-86,-102 86,75-84,-75 84,44-83,-44 83,13-78,-13 78,-13-72,13 72,-37-72,37 72,-61-66,61 66,-88-51,88 51,-119-29,119 29,-157 0,157 0,-192 24</inkml:trace>
  <inkml:trace contextRef="#ctx0" brushRef="#br1">9820 7582,'0'0,"0"0,0 0,0 0,-81 41,81-41,-44 30,44-30,-54 41,54-41,-58 48,58-48,0 0,0 0,-52 51,52-51,0 0,0 0,-33 47,33-47,0 0,-4 39,4-39,0 0,34 20,-34-20,0 0,65 7,-65-7,82-4,-82 4,77-10,-77 10,0 0,69-20,-69 20,0 0,0 0,0 0,51-24,-51 24,0 0,21-26,-21 26,-11-39,11 39,-31-40,31 40,0 0,-44-42,44 42,-51-44,51 44,-54-39,54 39,0 0,0 0,-57-27,57 27,0 0,-72-14,72 14</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3246 10284,'0'0,"0"0,0 0,85 52,-85-52,57 7,-57-7,68-17,-68 17,74-30,-74 30,82-44,-82 44,78-47,-78 47,67-38,-67 38,0 0,64-23,-64 23,0 0,58 0,-58 0,0 0,51 17,-51-17,40 42,-40-42,0 0,38 54,-38-54,0 0,44 55,-44-55,57 44,-57-44,0 0,62 25,-62-25,65 0,-65 0,0 0,59-13,-59 13,0 0,58-14,-58 14,0 0,0 0,55-6,-55 6,47 3,-47-3,0 0,45 7,-45-7,43-7,-43 7,0 0,48-27,-48 27,55-54,-55 54,52-75,-52 75,44-89,-44 89,38-89,-38 89,35-88,-35 88,29-88,-29 88,16-86,-16 86,4-85,-4 85,-10-79,10 79,0 0,-32-78,32 78,0 0,-55-76,55 76,-76-68,76 68,-93-55,93 55,-98-35,98 35,-99-24,99 24,-105-14,105 14,-105-4,105 4,-107-1,107 1,-109 10,109-10,-109 25,109-25,-107 36,107-36,-106 48,106-48,-98 53,98-53,-97 72,97-72,-91 85,91-85,-78 105,78-105,-67 119,67-119,-65 141,65-141,-44 152,44-152,-15 150,15-150,0 0,6 124,-6-124</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10462 9330,'48'37,"-48"-37,0 0,40 18,-40-18,0 0,56 17,-56-17,70 14,-70-14,86 11,-86-11,98 7,-98-7,106 0,-106 0,108-3,-108 3,119-13,-119 13,134-20,-134 20,139-20,-139 20,152-20,-152 20,149-16,-149 16,154-7,-154 7,146-3,-146 3,133 4,-133-4,123 8,-123-8,108 10,-108-10,99 14,-99-14,0 0,84 17,-84-17,0 0,72 18,-72-18,0 0,0 0,0 0,0 0,47 17,-47-17,0 0,0 0,18 14,-18-14,0 0,0 0,-18 7</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17129 10177,'0'0,"0"0,42 7,-42-7,0 0,50 7,-50-7,0 0,61 4,-61-4,73 0,-73 0,74-7,-74 7,78-6,-78 6,89-10,-89 10,99-13,-99 13,113-24,-113 24,119-27,-119 27,131-33,-131 33,131-34,-131 34,131-37,-131 37,123-30,-123 30,111-17,-111 17,100-7,-100 7,0 0,82-3,-82 3,0 0,0 0,0 0,0 0,60 4,-60-4,0 0,0 0,0 0,0 0,0 0,0 0,0 0,0 0,0 0,42 0,-42 0,0 0,20-10,-20 10,0-44</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13403 5156,'0'0,"0"0,0 0,0 0,0 0,0 0,0 0,0 0,0 0,0 0,0 0,-29 35,29-35,0 0,18 7,-18-7,0 0,39 3,-39-3,0 0,55-7,-55 7,0 0,69-10,-69 10,90-7,-90 7,100-13,-100 13,97-13,-97 13,103-7,-103 7,110-7,-110 7,115-10,-115 10,130-10,-130 10,140-6,-140 6,146-6,-146 6,158-7,-158 7,156-3,-156 3,158 0,-158 0,152 5,-152-5,148 14,-148-14,136 18,-136-18,126 14,-126-14,123 11,-123-11,113 7,-113-7,102 3,-102-3,0 0,90 4,-90-4,0 0,70 0,-70 0,0 0,0 0,0 0,0 0,0 0,0 0,0 0,45 0,-45 0,0 0,0 0,0 0,0 0,-18 8</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9908 8773,'12'14,"-12"-14,0 0,0 0,20 3,-20-3,0 0,29-11,-29 11,0 0,0 0,39-20,-39 20,0 0,48-24,-48 24,0 0,0 0,45-23,-45 23,0 0,0 0,41-17,-41 17,0 0,0 0,27-3,-27 3,0 0,0 0,0 0,18 9,-18-9,0 0,3 17,-3-17,0 0,0 0,-14 26,14-26,-25 32,25-32,0 0,-34 28,34-28,0 0,-37 29,37-29,0 0,-38 31,38-31,0 0,-40 32,40-32,-40 34,40-34,0 0,-39 35,39-35,0 0,0 0,0 0,-33 34,33-34,0 0,0 0,0 0,0 0,-24 24,24-24,0 0,0 0,0 0,0 0,-6-20</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2622 8790,'-31'17,"-2"7,-16 7,49-31,-87 37,87-37,-104 37,104-37,-92 31,92-31,-70 37,70-37,-58 37,58-37,-37 45,37-45,-27 54,27-54,-27 57,27-57,-24 69,24-69,0 0,-10 72,10-72,0 0,4 76,-4-76,21 81,-21-81,0 0,30 75,-30-75,51 55,-51-55,68 37,-68-37,82 21,-82-21,88 7,-88-7,95 1,-95-1,97-13,-97 13,95-25,-95 25,99-28,-99 28,88-42,-88 42,76-47,-76 47,62-51,-62 51,40-51,-40 51,24-55,-24 55,0 0,6-64,-6 64,0 0,-13-76,13 76,-35-79,35 79,-54-71,54 71,-65-70,65 70,-70-57,70 57,-72-49,72 49,0 0,-75-41,75 41,-74-24,74 24,-76-7,76 7,-70 14,70-14</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10100 9553,'40'28,"-3"-3,-37-25,0 0,68 30,-68-30,0 0,84 27,-84-27,93 16,-93-16,0 0,101 3,-101-3,99 0,-99 0,92-6,-92 6,89-10,-89 10,81-13,-81 13,0 0,81-14,-81 14,0 0,84-16,-84 16,0 0,79-21,-79 21,0 0,0 0,0 0,0 0,0 0,65-16,-65 16,0 0,27-11,-27 11</inkml:trace>
  <inkml:trace contextRef="#ctx0" brushRef="#br1">10011 10483,'0'0,"34"7,-34-7,0 0,45 4,-45-4,60-3,-60 3,70-7,-70 7,79-21,-79 21,89-26,-89 26,98-30,-98 30,108-34,-108 34,115-41,-115 41,129-37,-129 37,129-33,-129 33</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definitions>
  <inkml:trace contextRef="#ctx0" brushRef="#br0">13690 9613,'0'0,"0"0,34 14,-34-14,43 10,-43-10,0 0,58 11,-58-11,68 7,-68-7,75 0,-75 0,78-10,-78 10,78-7,-78 7,86-6,-86 6,91-7,-91 7,92-3,-92 3,93 0,-93 0,88 1,-88-1,84-3,-84 3,0 0,83 0,-83 0,0 0,0 0,72 1,-72-1,0 0,0 0,0 0,0 0,0 0,49 2,-49-2,0 0,11 11,-11-11,-28 18,28-18,0 0,-47 23,47-23,0 0,-57 14,57-14</inkml:trace>
  <inkml:trace contextRef="#ctx0" brushRef="#br1">14500 10628,'45'0,"-5"0,11-7,-51 7,84-23,-84 23,106-34,-106 34,106-37,-106 37,99-33,-99 33,98-31,-98 31,102-27,-102 27,109-20,-109 20,112-10,-112 10,117-6,-117 6,119 1,-119-1,118 3,-118-3,123 8,-123-8,126 10,-126-10,123 18,-123-18,115 21,-115-21,106 21,-106-21,92 24,-92-24,0 0,82 18,-82-18,0 0,0 0,71 17,-71-17,0 0,0 0,0 0,0 0,0 0,0 0,55 14,-55-14,0 0,0 0,0 0,0 0,0 0,12 4,-12-4</inkml:trace>
  <inkml:trace contextRef="#ctx0" brushRef="#br2">14269 10521,'0'0,"0"0,0 0,0 0,0 0,0 0,0 0,94 72,-94-72,65 7,-65-7,68-3,-68 3,66-10,-66 10,67-6,-67 6,67-10,-67 10,80-10,-80 10,82-13,-82 13,87-17,-87 17,96-17,-96 17,102-13,-102 13,102-6,-102 6,105-4,-105 4,104 4,-104-4,104 11,-104-11,110 15,-110-15,109 10,-109-10,105 7,-105-7,106 4,-106-4,97 7,-97-7,97 8,-97-8,86 3,-86-3,0 0,80 7,-80-7,0 0,75 7,-75-7,0 0,64 4,-64-4,0 0,0 0,0 0,51 4,-51-4,0 0,0 0,0 0,0 0,0 0,0 0,39 0,-39 0,0 0,0 0,0 0,0 0,0 0,16 0,-16 0</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3570 2868,'0'0,"0"0,-38 20,38-20,0 0,0 0,-48 13,48-13,-54 21,54-21,-58 24,58-24,-53 27,53-27,0 0,0 0,-59 28,59-28,0 0,0 0,0 0,0 0,0 0,-43 31,43-31,0 0,0 0,-14 30,14-30,0 0,19 22,-19-22,52 13,-52-13,0 0,72 7,-72-7,0 0,82 4,-82-4,0 0,85-7,-85 7,0 0,0 0,0 0,0 0,68-30,-68 30,0 0,24-42,-24 42,-29-44,29 44,-58-35,58 35,-77-24,77 24,-85-11,85 11,0 0,0 0,0 0,0 0,-75-7,75 7,-42-24</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21263 8998,'0'0,"0"0,0 0,0 0,0 0,0 0,0 0,0 0,0 0,0 0,0 0,0 0,0 0,0 0,0 0,0 0,0 0,0 0,0 0,0 0,0 0,0 0,0 0,0 0,0 0,0 0,0 0,0 0,0 0,0 0,0 0,0 0,0 0,0 0,0 0,0 0,0 0,0 0,0 0</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4413 8684,'0'0,"-60"0,60 0,-78 0,78 0,-78 0,78 0,-75 6,75-6,-70 4,70-4,-70 6,70-6,-67 6,67-6,-67 10,67-10,-67 10,67-10,-69 10,69-10,0 0,-74 7,74-7,0 0,-85 10,85-10,0 0,0 0,-93 10,93-10,0 0,0 0,-90 10,90-10,0 0,0 0,0 0,-74 7,74-7,0 0,0 0,-56-4</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7988 7962,'-30'17,"-10"-4,-22-6,62-7,-104-3,104 3,-122-12,122 12,-109-7,109 7,-100-6,100 6,-91-8,91 8,-88-7,88 7,-90-4,90 4,-86 0,86 0,-89 0,89 0,-87-4,87 4,-90-1,90 1,-87-3,87 3,-89-1,89 1,-88 4,88-4,-91 2,91-2,-85 3,85-3,-79 7,79-7,-67 3,67-3,0 0,-65 4,65-4,0 0,0 0,-58-1,58 1,0 0,0 0,-51-4,51 4,-48 0,48 0,-46-3</inkml:trace>
  <inkml:trace contextRef="#ctx0" brushRef="#br1">6549 7214,'0'0,"53"17,-53-17,78 18,-78-18,103 7,-103-7,116-3,-116 3,122-7,-122 7,129-13,-129 13,129-16,-129 16,125-20,-125 20,112-20,-112 20,95-11,-95 11,0 0,0 0,72 1,-72-1,0 0,0 0,0 0,0 0,0 0,0 0,0 0,0 0,0 0,0 0,49 3,-49-3,0 0,15 10,-15-10,-15 14</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17229 6619,'0'0,"0"0,0 0,0 0,0 0,0 0,56 17,-56-17,0 0,0 0,-39 27,39-27,-55 28,55-28,-64 37,64-37,-66 41,66-41,0 0,0 0,0 0,-55 44,55-44,0 0,0 0,0 0,-34 45,34-45,0 0,0 0,0 0,3 31,-3-31,0 0,0 0,0 0,0 0,0 0,0 0,30 11,-30-11,0 0,29-11,-29 11,0 0,0 0,0 0,10-28,-10 28,0 0,0 0,-14-30,14 30,-41-28</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7480 11530,'0'0,"0"0,0 0,0 0,0 0,0 0,0 0,0 0,0 0,0 0,0 0,0 0,0 0,128 35,-128-35,69-10,-69 10,72-16,-72 16,74-17,-74 17,73-17,-73 17,75-17,-75 17,74-13,-74 13,72-10,-72 10,0 0,69-3,-69 3,0 0,0 0,60 0,-60 0,0 0,0 0,0 0,48 7,-48-7,0 0,0 0</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3915 12305,'0'0,"0"0,0 0,0 0,0 0,0 0,-100 17,100-17,0 0,0 0,-11-10,11 10,25-15,-25 15,46-16,-46 16,64-13,-64 13,78-17,-78 17,88-13,-88 13,91-13,-91 13,92-10,-92 10,92-10,-92 10,87-14,-87 14,84-10,-84 10,75-6,-75 6,0 0,65-6,-65 6,0 0,57-6,-57 6,0 0,47-7,-47 7,0 0,0 0,0 0,0 0,0 0,27-4,-27 4,0 0,0 0,0 0,-30 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10085 8818,'15'35,"-15"-35,0 0,0 0,0 0,0 0,0 0,9 32,-9-32,0 0,0 0,2 31,-2-31,0 0,0 0,0 0,0 0,-2 31,2-31,0 0,0 0,-9 35,9-35,0 0,-11 29,11-29,0 0,-12 26,12-26,0 0,0 0,0 0,0 0,0 0,0 0,-5 22,5-22,0 0,3 17,-3-17,0 0,0 0,12 10,-12-10,0 0,0 0,23-1,-23 1,0 0,33-12,-33 12,0 0,44-17,-44 17,48-26,-48 26,0 0,48-28,-48 28,0 0,43-29,-43 29,0 0,40-31,-40 31,0 0,0 0,0 0,34-29,-34 29,0 0</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definitions>
  <inkml:trace contextRef="#ctx0" brushRef="#br0">14302 10586,'0'0,"0"0,0 0,0 0,0 0,0 0,0 0,0 0,0 0,0 0,0 0,0 0,86 25,-86-25,0 0,60 10,-60-10,75 7,-75-7,76 4,-76-4,73 0,-73 0,79-6,-79 6,82-10,-82 10,82-6,-82 6,95-4,-95 4,106 1,-106-1,111 1,-111-1,116 0,-116 0,116 3,-116-3,119 8,-119-8,127 11,-127-11,129 7,-129-7,129 4,-129-4,132 0,-132 0,132-2,-132 2,128-7,-128 7,121-9,-121 9,120-10,-120 10,113-7,-113 7,97-6,-97 6,0 0,89-6,-89 6,0 0,0 0,0 0,90-7,-90 7,0 0,0 0,0 0,0 0,77-6,-77 6,0 0,0 0,0 0,0 0,41-4,-41 4,0 0,0 0,0 0,0 0,-37 7</inkml:trace>
  <inkml:trace contextRef="#ctx0" brushRef="#br1">14666 10865,'-25'44,"1"0,24-44,-27 82,27-82,-28 107,28-107,-23 115,23-115,-25 123,25-123,-17 130,17-130,-10 129,10-129,0 0,-1 113,1-113,0 0,0 0,0 0,7 72,-7-72,10 13,-10-13,7-37,-7 37,4-68</inkml:trace>
  <inkml:trace contextRef="#ctx0" brushRef="#br2">14594 10919,'33'6,"-33"-6,0 0,42 2,-42-2,0 0,51-3,-51 3,0 0,64-11,-64 11,76-17,-76 17,74-23,-74 23,73-24,-73 24,70-23,-70 23,76-28,-76 28,80-23,-80 23,87-14,-87 14,84-6,-84 6,89 0,-89 0,95 1,-95-1,101 0,-101 0,103 1,-103-1,105 3,-105-3,106 7,-106-7,109 8,-109-8,109 11,-109-11,110 11,-110-11,104 7,-104-7,102 4,-102-4,98 4,-98-4,101 0,-101 0,94 1,-94-1,96 0,-96 0,91 0,-91 0,85 1,-85-1,82 0,-82 0,0 0,78 0,-78 0,0 0,79-3,-79 3,0 0,76 7,-76-7,0 0,63 14,-63-14,0 0,0 0,51 27,-51-27,0 0,0 0,34 34,-34-34,0 0,18 39,-18-39,0 0,9 37,-9-37,0 0,-6 41,6-41,0 0,-18 48,18-48,-24 58,24-58,0 0,-24 65,24-65,-28 72,28-72,-27 68,27-68,-28 65,28-65,-31 61,31-61,-31 55,31-55,0 0,-41 47,41-47,-54 38,54-38,0 0,-62 27,62-27,-67 13,67-13,-79 7,79-7,-80 2,80-2,-87 0,87 0,-89-4,89 4,-92-10,92 10,-95-14,95 14,-98-12,98 12,-98-2,98 2,-106-1,106 1,-108 3,108-3,-113-1,113 1,-116 0,116 0,-116 0,116 0,-112-1,112 1,-109-1,109 1,-109 3,109-3,-109 6,109-6,-108 10,108-10,-110 10,110-10,-101 9,101-9,-92 7,92-7,-79 0,79 0,-68-3,68 3,0 0,-64-7,64 7,-55-14,55 14,0 0,0 0,-51-11,51 11,0 0,0 0,0 0,0 0,0 0,0 0,0 0,0 0,-41-7,41 7,0 0,-24-8,24 8</inkml:trace>
  <inkml:trace contextRef="#ctx0" brushRef="#br3">16368 11361,'0'0,"0"0,0 0,0 0,0 0,0 0,-37 81,37-81,0 0,0 0,-35 34,35-34,-37 41,37-41,0 0,-40 48,40-48,0 0,0 0,-49 54,49-54,0 0,-44 48,44-48,-45 41,45-41,0 0,0 0,0 0,-41 37,41-37,0 0,0 0,0 0,0 0,0 0,0 0,0 0,0 0,0 0,0 0,-30 28,30-28,0 0,0 0,0 0,0 0,0 0,-14 13,14-13,0 0,0 0,14 3,-14-3,0 0,0 0,0 0,0 0,38 1,-38-1,0 0,0 0,0 0,0 0,57 0,-57 0,0 0,62 3,-62-3,0 0,57 4,-57-4,0 0,0 0,0 0,55 0,-55 0,0 0,0 0,45 4,-45-4,0 0,0 0,0 0,0 0,0 0,0 0,32 7,-32-7,0 0,0 0,0 0,0 0,0 0,0 0,0 0,22 4,-22-4,0 0,5-20,-5 20,8-62,-8 62,12-106,-12 106,10-137,-10 137,14-147,-14 147,14-143,-14 143,10-120</inkml:trace>
  <inkml:trace contextRef="#ctx0" brushRef="#br4">16378 11490,'0'0,"0"0,0 0,0 0,0 0,0 0,0 0,-78-31,78 31,-38 10,38-10,0 0,0 0,-41 21,41-21,0 0,-46 30,46-30,0 0,0 0,-45 37,45-37,0 0,-37 38,37-38,0 0,0 0,-32 38,32-38,0 0,0 0,0 0,-20 37,20-37,0 0,0 0,-1 34,1-34,0 0,21 28,-21-28,0 0,0 0,42 13,-42-13,0 0,0 0,56 8,-56-8,0 0,68-3,-68 3,69-15,-69 15,0 0,61-20,-61 20,0 0,0 0,44-20,-44 20,0 0,0 0,0 0,0 0,0 0,0 0,27-19,-27 19,0 0,1-21,-1 21,0 0,-26-24,26 24,0 0,0 0,-52-21,52 21,0 0,0 0,-72-17,72 17,0 0,-79-4,79 4,0 0,-73 13,73-13</inkml:trace>
  <inkml:trace contextRef="#ctx0" brushRef="#br5">17909 11069,'0'0,"0"0,-27 15,27-15,0 0,0 0,-45 20,45-20,0 0,0 0,-55 31,55-31,0 0,-54 40,54-40,0 0,0 0,0 0,-46 51,46-51,0 0,0 0,0 0,0 0,0 0,-27 55,27-55,0 0,0 0,0 0,7 38,-7-38,0 0,41 20,-41-20,0 0,58 0,-58 0,0 0,68-17,-68 17,0 0,66-27,-66 27,0 0,0 0,0 0,0 0,56-33,-56 33,0 0,0 0,0 0,0 0,32-27,-32 27,0 0,0 0,-7-22,7 22,0 0,-38-27,38 27,0 0,-49-41,49 41,-52-49,52 49,-48-54,48 54</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definitions>
  <inkml:trace contextRef="#ctx0" brushRef="#br0">2428 6025,'0'0,"0"0,0 0,0 0,0 0,0 0,0 0,0 0,0 0,0 0,0 0,0 0,0 0,0 0,0 0,0 0,0 0,0 0,0 0,-9 90,9-90,0 0,0 0,3 37,-3-37,0 0,0 0,14 37,-14-37,0 0,0 0,31 32,-31-32,0 0,0 0,52 17,-52-17,0 0,59 0,-59 0,0 0,61-27,-61 27,54-44,-54 44,0 0,0 0,37-52,-37 52,0 0,0 0,0 0,0 0,13-55,-13 55,0 0,-21-47,21 47,0 0,-46-28,46 28,0 0,-64-14,64 14</inkml:trace>
  <inkml:trace contextRef="#ctx0" brushRef="#br1">17296 7833</inkml:trace>
  <inkml:trace contextRef="#ctx0" brushRef="#br2">14703 8534,'0'0,"0"0,0 0,0 0,0 0,0 0,0 0,0 0,0 0,0 0,0 0,0 0,0 0,50 96,-50-96,0 0,27 0</inkml:trace>
  <inkml:trace contextRef="#ctx0" brushRef="#br3">15966 8591,'-20'27</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20577 9482,'0'0,"0"0,0 0,0 0,45 13,-45-13,0 0,0 0,0 0,0 0,37 7,-37-7,0 0,0 0,0 0,0 0,30 0,-30 0,0 0,0 0,0 0,0 0,0 0,0 0,0 0,0 0,0 0,0 0,20 0,-20 0,0 0,0 0,10 14,-10-14,4 14,-4-14,0 0,0 0,0 0,0 0,0 0,0 0,0 0,0 0,0 0,0 0,0 0,0 0,0 0,0 0,0-24,0 24,0 0,0 0,0 0,0 0,0 0,0 0,-14-31,14 31,0 0,0 0,0 0</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14102 9419,'0'0,"0"0,0 0,0 0,0 0,0 0,0 0,0 0,0 0,0 0,0 0,0 0,0 0,0 0,0 0,0 0,0 0,0 0,67 75,-67-75,0 0,33 11,-33-11,0 0,0 0,42 7,-42-7,0 0,50 11,-50-11,0 0,64 10,-64-10,0 0,69 10,-69-10,0 0,73 15,-73-15,0 0,74 10,-74-10,77 13,-77-13,75 15,-75-15,70 14,-70-14,64 11,-64-11,67 13,-67-13,73 11,-73-11,79 10,-79-10,0 0,90 11,-90-11,96 7,-96-7,92 4,-92-4,91 4,-91-4,93 1,-93-1,88-4,-88 4,91 4,-91-4,86 0,-86 0,85 0,-85 0,0 0,92 1,-92-1,99 0,-99 0,98 1,-98-1,88-4,-88 4,79 1,-79-1,73 0,-73 0,0 0,60-3,-60 3,0 0,58-3,-58 3,0 0,0 0,0 0,0 0,0 0,51-13,-51 13,0 0,0 0,0 0,0 0,0 0,32-17,-32 17,20-32,-20 32,10-57,-10 57</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definitions>
  <inkml:trace contextRef="#ctx0" brushRef="#br0">6184 11610,'0'0,"32"27,-32-27,0 0,0 0,40 28,-40-28,0 0,49 23,-49-23,0 0,53 25,-53-25,0 0,64 24,-64-24,0 0,72 18,-72-18,75 14,-75-14,0 0,74 10,-74-10,78 14,-78-14,79 14,-79-14,74 17,-74-17,78 15,-78-15,74 7,-74-7,75 3,-75-3,81 7,-81-7,85 11,-85-11,84 7,-84-7,85 4,-85-4,88 0,-88 0,84 1,-84-1,85 0,-85 0,82 1,-82-1,84 4,-84-4,85 0,-85 0,85-3,-85 3,85-3,-85 3,82-7,-82 7,80-10,-80 10,79-13,-79 13,77-24,-77 24,72-23,-72 23,68-27,-68 27,71-34,-71 34,0 0,68-37,-68 37,60-44,-60 44,54-41,-54 41,0 0,45-47,-45 47,0 0,0 0,33-48,-33 48,0 0,0 0,15-41,-15 41,0 0,0 0,7-34,-7 34,0 0,-8-34,8 34,0 0,0 0,-24-34,24 34,0 0,-46-35,46 35,0 0,-64-31,64 31,0 0,-76-27,76 27,-89-28,89 28,-84-25,84 25,-82-17,82 17,-77-17,77 17,-74-17,74 17,-76-18,76 18,-83-13,83 13,-93-4,93 4,-89-1,89 1,-91-1,91 1,-90 0,90 0,-99 0,99 0,-100-1,100 1,-100 3,100-3,-109 4,109-4,-109-1,109 1,-107 6,107-6,-106 10,106-10,-105 6,105-6,-109 3,109-3,-105 3,105-3,-97-7,97 7,-99-7,99 7,-96-4,96 4,-83 0,83 0,-82-1,82 1,-75 3,75-3,-66 7,66-7,0 0,-65 16,65-16,-62 27,62-27,0 0,0 0,-54 38,54-38,0 0,-43 48,43-48,0 0,-31 54,31-54,0 0,-14 65,14-65,0 0,3 68,-3-68,0 0,35 68,-35-68,52 65,-52-65,67 55,-67-55,77 31,-77-31,89 10,-89-10,98-5,-98 5,109-28,-109 28,118-47,-118 47</inkml:trace>
  <inkml:trace contextRef="#ctx0" brushRef="#br1">11931 12079,'0'47,"2"8,-4 16,2-71,-7 107,7-107,-18 115,18-115,0 0,-24 88,24-88,-34 69,34-69,-41 47,41-47,-50 37,50-37,-59 35,59-35,0 0,-60 24,60-24,0 0,-78 26,78-26,-91 23,91-23,-96 13,96-13,-93 6,93-6,-87 4,87-4,-87-4,87 4,-89-14,89 14,-93-17,93 17,-94-21,94 21,-102-28,102 28,-104-31,104 31,-102-35,102 35,-106-37,106 37,-105-31,105 31,-104-28,104 28,-103-28,103 28,-97-28,97 28,-96-28,96 28,-92-24,92 24,-81-24,81 24,-85-28,85 28,0 0,-74-31,74 31,-68-30,68 30,-60-41,60 41,0 0,-55-46,55 46,0 0,-51-48,51 48,0 0,-41-58,41 58,-34-57,34 57,0 0,-17-62,17 62,-1-65,1 65,0 0,15-69,-15 69,27-74,-27 74,41-75,-41 75,47-71,-47 71,54-75,-54 75,65-82,-65 82,75-81,-75 81,83-85,-83 85,96-81,-96 81,106-79,-106 79,122-78,-122 78,136-81,-136 81,150-78,-150 78,156-68,-156 68,159-54,-159 54,159-33,-159 33,154-17,-154 17,145 1,-145-1,136 21,-136-21,132 38,-132-38,129 53,-129-53,119 61,-119-61,112 75,-112-75,99 86,-99-86,87 93,-87-93,75 96,-75-96,62 100,-62-100,43 99,-43-99,31 102,-31-102,18 96,-18-96,0 95,0-95,-18 102,18-102,-29 106,29-106,-43 106,43-106,-47 98,47-98,-58 85,58-85,-68 79,68-79,0 0,-78 71,78-71,-71 61,71-61,-68 44,68-44,-67 30,67-30,0 0,0 0,-60 17,60-17,-57-3,57 3,-52-39,52 39,-46-68</inkml:trace>
  <inkml:trace contextRef="#ctx0" brushRef="#br2">11685 10504,'0'0,"0"0,0 0,0 0,0 0,0 0,-49 133,49-133,-50 68,50-68,-55 72,55-72,-52 71,52-71,-43 68,43-68,0 0,-39 61,39-61,0 0,0 0,0 0,0 0,0 0,0 0,-32 52,32-52,0 0,0 0,0 0,-10 34,10-34,0 0,20 10,-20-10,51-7,-51 7,0 0,72-20,-72 20,78-30,-78 30,81-34,-81 34,0 0,78-27,-78 27,0 0,0 0,79-17,-79 17,0 0,0 0,0 0,0 0,65-10,-65 10,0 0,0 0,0 0,37-10,-37 10,0 0,7-14,-7 14,-29-20,29 20,-43-32,43 32,-50-38,50 38,-52-43,52 43,-49-52,49 52,0 0,0 0,-40-62,40 62,-27-78,27 78,-16-86</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definitions>
  <inkml:trace contextRef="#ctx0" brushRef="#br0">22801 9353</inkml:trace>
  <inkml:trace contextRef="#ctx0" brushRef="#br1">22818 9326</inkml:trace>
  <inkml:trace contextRef="#ctx0" brushRef="#br2">22709 9339,'0'0,"0"0,0 0,0 0</inkml:trace>
  <inkml:trace contextRef="#ctx0" brushRef="#br3">22663 9411,'0'0,"0"0,0 0,0 0,0 0,0 0,0 0,0 0,0 0,0 0,0 0,0 0,0 0,-6 65,6-65,0 0,0 18,0-18,0 0,0 0,0 0,6 20,-6-20,0 0,10 20,-10-20</inkml:trace>
  <inkml:trace contextRef="#ctx0" brushRef="#br4">16450 10423</inkml:trace>
  <inkml:trace contextRef="#ctx0" brushRef="#br5">1624 12536,'-7'-38,"-17"-16,24 54,-45-99,45 99,-50-122,50 122,-42-127,42 127,-20-133,20 133,0-139,0 139,15-150,-15 150,40-154,-40 154,57-142,-57 142,71-143,-71 143,83-131,-83 131,95-113,-95 113,94-95,-94 95,96-75,-96 75,93-50,-93 50,103-27,-103 27,103-14,-103 14,106-3,-106 3,102 12,-102-12,104 27,-104-27,98 48,-98-48,92 65,-92-65,91 76,-91-76,85 85,-85-85,82 100,-82-100,70 109,-70-109,59 116,-59-116,47 123,-47-123,39 130,-39-130,26 136,-26-136,14 136,-14-136,6 136,-6-136,-10 130,10-130,-27 105,27-105,-41 78,41-78,-57 58,57-58,-71 44,71-44,-82 40,82-40,-90 38,90-38,-97 23,97-23,-107 13,107-13,-111 10,111-10,-122-1,122 1,-120-14,120 14,-126-14,126 14,-117-21,117 21,-114-25,114 25,-97-17,97 17,-85-14,85 14,-71-18,71 18,0 0,-64-24,64 24,0 0,0 0,0 0,0 0,0 0,0 0,-48-24,48 24,-13-20,13 20,0 0,0 0,20-24</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5602 4728,'0'0,"0"0,-94 65,94-65,-65 0,65 0,0 0,-74-7,74 7,-89-7,89 7,-93-1,93 1,-94 0,94 0,-99 4,99-4,-102 3,102-3,-105 6,105-6,-101 6,101-6,-105 18,105-18,-106 20,106-20,-108 21,108-21,-106 23,106-23,-101 20,101-20,-96 20,96-20,-87 14,87-14,0 0,-79 3,79-3,0 0,-72 3,72-3,0 0,0 0,-64 4,64-4,0 0,0 0,0 0,0 0,-54-1,54 1,0 0,0 0,-38-7,38 7,0 0,0 0,0 0,-16-13</inkml:trace>
  <inkml:trace contextRef="#ctx0" brushRef="#br1">3332 5429,'38'31,"-4"-4,-34-27,0 0,52 28,-52-28,64 23,-64-23,67 17,-67-17,72 5,-72-5,80 0,-80 0,97-10,-97 10,104-10,-104 10,116-10,-116 10,125-7,-125 7,144-3,-144 3,149 1,-149-1,155-6,-155 6,163-7,-163 7,160-2,-160 2,151 0,-151 0,132 0,-132 0,109 1,-109-1,0 0,0 0,81 3,-81-3,0 0,0 0,0 0,0 0,0 0,0 0,44 4,-44-4,0 0,0 0,0 0,0 0</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3488 7621,'0'0,"0"0,82 34,-82-34,55 20,-55-20,0 0,57 22,-57-22,0 0,69 17,-69-17,70 10,-70-10,77 8,-77-8,79 4,-79-4,78 3,-78-3,79 0,-79 0,80 1,-80-1,82 0,-82 0,84 0,-84 0,80-3,-80 3,0 0,77-3,-77 3,0 0,70-3,-70 3,0 0,0 0,0 0,0 0,0 0,62 3,-62-3,0 0,51 14,-51-14,0 0,52 11,-52-11,0 0</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4467 9512,'0'0,"13"30,-13-30,0 0,25 21,-25-21,34 3,-34-3,0 0,43-13,-43 13,0 0,61-20,-61 20,70-17,-70 17,75-7,-75 7,76-3,-76 3,75 0,-75 0,76 0,-76 0,78 1,-78-1,82 0,-82 0,85 0,-85 0,85-6,-85 6,84-6,-84 6,79-14,-79 14,70-20,-70 20,0 0,64-17,-64 17,0 0,0 0,62-20,-62 20,0 0,0 0,45-31,-45 31,0 0,18-37,-18 37,0 0,-3-51,3 51,-27-59,27 59,-40-61,40 61,-44-58,44 58,-52-56,52 56,-61-54,61 54,-67-45,67 45,-75-38,75 38,-81-34,81 34,-85-21,85 21,-85-14,85 14,-86-7,86 7,-80-4,80 4,-79-1,79 1,-77 7,77-7,-75 7,75-7,-69 16,69-16,-63 34,63-34,-57 38,57-38,-51 44,51-44,0 0,-45 55,45-55,-37 64,37-64,-30 79,30-79,-16 82,16-82,-4 84,4-84,17 89,-17-89,30 94,-30-94,46 85,-46-85,51 61</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6074 7805,'48'10,"10"4,-58-14,115 11,-115-11,150 7,-150-7,149-4,-149 4,152-1,-152 1,146-10,-146 10,147-7,-147 7,141-6,-141 6,137-3,-137 3,125 0,-125 0,116 0,-116 0,105 0,-105 0,0 0,99 1,-99-1,0 0,0 0,0 0,0 0,81 1,-81-1,0 0,0 0,0 0,0 0,0 0,0 0,51 0,-51 0,0 0,7-21</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8922 9187,'44'37,"-44"-37,0 0,0 0,22 18,-22-18,0 0,0 0,0 0,0 0,0 0,29 14,-29-14,0 0,0 0,32 14,-32-14,0 0,0 0,0 0,33 14,-33-14,0 0,0 0,0 0,35 20,-35-20,0 0,0 0,34 23,-34-23,0 0,35 18,-35-18,0 0,34 8,-34-8,0 0,39-3,-39 3,43-18,-43 18,0 0,46-25,-46 25,49-35,-49 35,0 0,51-37,-51 37,0 0,48-29,-48 29,0 0,49-20,-49 20,48-8,-48 8,0 0,0 0,45-3,-45 3,0 0,46 5,-46-5,0 0,43 12,-43-12,0 0,43 19,-43-19,0 0,47 24,-47-24,0 0,51 20,-51-20,57 20,-57-20,0 0,57 11,-57-11,0 0,60 5,-60-5,0 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11235 5693,'0'0,"0"0,0 0,0 0,0 0,0 0,0 0,0 0,0 0,0 0,0 0,0 0,0 0,0 0,0 0,0 0,0 0,0 0,0 0,0 0,0 0,0 0,0 0,0 0,0 0,0 0,0 0,98 38,-98-38,0 0,64 4,-64-4,75 0,-75 0,76-7,-76 7,78-10,-78 10,81-14,-81 14,84-13,-84 13,88-20,-88 20,95-17,-95 17,102-13,-102 13,101-14,-101 14,104-10,-104 10,95-7,-95 7,81-6,-81 6,0 0,80-4,-80 4,0 0,0 0,74 0,-74 0,0 0,0 0,0 0,61 11,-61-11,0 0,0 0,0 0,0 0,44 11,-44-11,0 0,0 0,0 0,32 10,-32-10,0 0,22 7,-22-7,31-7</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definitions>
  <inkml:trace contextRef="#ctx0" brushRef="#br0">15205 7171,'0'0,"0"0,0 0,0 0,0 0,0 0,0 0,0 0,0 0,0 0,0 0,0 0,0 0,0 0,0 0,0 0,0 0,0 0,0 0,0 0,0 0,0 0,0 0,0 0,0 0,0 0,0 0,0 0,0 0,0 0,74 62,-74-62,58-6,-58 6,59-11,-59 11,60-13,-60 13,65-17,-65 17,72-14,-72 14,78-13,-78 13,82-17,-82 17,78-13,-78 13,76-14,-76 14,71-13,-71 13,73-7,-73 7,71-3,-71 3,72 7,-72-7,72 7,-72-7,0 0,75 11,-75-11,82 13,-82-13,84 15,-84-15,79 17,-79-17,72 15,-72-15,0 0,64 10,-64-10,0 0,68 7,-68-7,0 0,72 4,-72-4,0 0,68 7,-68-7,0 0,58 6,-58-6,0 0,0 0,0 0,41 4,-41-4,0 0,0 0,20-3,-20 3,0 0,10-18,-10 18,0 0,7-33,-7 33,3-52,-3 52,0 0,1-61,-1 61,0 0,0 0,-6-69,6 69,0 0,-16-69,16 69,0 0,-28-66,28 66,0 0,-36-55,36 55,0 0,-46-51,46 51,-51-49,51 49,0 0,-50-48,50 48,0 0,-58-48,58 48,-58-49,58 49,-59-41,59 41,-57-37,57 37,0 0,-61-35,61 35,-65-28,65 28,-69-21,69 21,-67-17,67 17,0 0,-68-22,68 22,-75-20,75 20,-76-14,76 14,-71-4,71 4,-67 0,67 0,0 0,-69 3,69-3,-79 7,79-7,0 0,-81 14,81-14,-86 16,86-16,0 0,-78 24,78-24,-79 28,79-28,-75 23,75-23,-65 28,65-28,-52 30,52-30,0 0,-51 38,51-38,-47 44,47-44,0 0,-48 45,48-45,0 0,-45 44,45-44,0 0,-42 45,42-45,0 0,-33 48,33-48,0 0,-25 51,25-51,-14 51,14-51,0 0,0 0,-2 56,2-56,0 0,2 57,-2-57,0 0,0 0,17 56,-17-56,31 55,-31-55,0 0,47 45,-47-45,62 34,-62-34,78 21,-78-21,92 11,-92-11,102 3,-102-3,120 1,-120-1,137-3,-137 3,153-6,-153 6,157-17,-157 17</inkml:trace>
  <inkml:trace contextRef="#ctx0" brushRef="#br1">15860 7870,'0'0,"0"0,0 0,0 0,0 0,0 0,0 0,0 0,0 0,0 0,140 4,-140-4,0 0,68-4,-68 4,75 1,-75-1,78 4,-78-4,72 7,-72-7,78 7,-78-7,92 11,-92-11,106 7,-106-7,120 0,-120 0,136-10,-136 10,150-13,-150 13,156-14,-156 14,165-9,-165 9,171-6,-171 6,170-3,-170 3,170-2,-170 2,168-3,-168 3,160 0,-160 0,150 1,-150-1,138 4,-138-4,121 7,-121-7,110 14,-110-14,0 0,97 11,-97-11,0 0,77 11,-77-11,0 0,0 0,0 0,0 0,57 10,-57-10,0 0,0 0,0 0,0 0,0 0,0 0,0 0,38 14,-38-14,0 0,0 0,0 0,0 0</inkml:trace>
  <inkml:trace contextRef="#ctx0" brushRef="#br2">15372 9222,'0'0,"0"0,0 0,0 0,0 0,0 0,0 0,0 0,0 0,0 0,0 0,0 0,0 0,0 0,0 0,0 0,0 0,0 0,0 0,0 0,0 0,0 0,0 0,0 0,0 0,0 0,0 0,0 0,0 0,0 0,0 0,0 0,0 0,0 0,99 38,-99-38,0 0,38 11,-38-11,0 0,39 10,-39-10,48 7,-48-7,0 0,0 0,62 10,-62-10,0 0,72 11,-72-11,0 0,77 10,-77-10,82 8,-82-8,79 3,-79-3,75 4,-75-4,74 1,-74-1,75 3,-75-3,82 4,-82-4,81 7,-81-7,86 11,-86-11,89 6,-89-6,91 5,-91-5,96 3,-96-3,106 4,-106-4,109 0,-109 0,105-6,-105 6,105-9,-105 9,106-7,-106 7,107-10,-107 10,105-10,-105 10,105-13,-105 13,99-10,-99 10,93-3,-93 3,88-6,-88 6,78-10,-78 10,0 0,76-10,-76 10,0 0,69-10,-69 10,0 0,0 0,0 0,64-7,-64 7,0 0,0 0,0 0,0 0,0 0,0 0,0 0,0 0,0 0,0 0,57-7,-57 7,0 0,0 0,0 0,0 0,0 0,31-7,-31 7,0 0,11-14,-11 14,-11-30</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15479 11026,'0'0,"0"0,0 0,0 0,0 0,0 0,0 0,0 0,0 0,0 0,0 0,0 0,39 95,-39-95,0 0,31 17,-31-17,0 0,0 0,44 14,-44-14,55 18,-55-18,0 0,62 13,-62-13,0 0,67 8,-67-8,75 4,-75-4,82 0,-82 0,79 0,-79 0,77 1,-77-1,85-3,-85 3,91-4,-91 4,100-10,-100 10,102-13,-102 13,109-13,-109 13,116-13,-116 13,122-7,-122 7,122-5,-122 5,124-7,-124 7,118-3,-118 3,116-4,-116 4,109-1,-109 1,99 0,-99 0,88 0,-88 0,72-7,-72 7,65-10,-65 10,0 0,51-2,-51 2,0 0,41-4,-41 4,0 0,0 0,0 0,0 0,0 0,0 0,0 0,0 0,0 0,0 0,24 0,-24 0,0 0,0 0,7-10,-7 10,-10-27</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definitions>
  <inkml:trace contextRef="#ctx0" brushRef="#br0">16959 4275,'0'0,"0"0,0 0,0 0,0 0,0 0,-123 24,123-24,0 0,0 0,0 0,0 0,0 0,-40 28,40-28,0 0,-22 37,22-37,0 0,10 35,-10-35,0 0,41 24,-41-24,0 0,57 14,-57-14,0 0,73 1,-73-1,0 0,68-11,-68 11,62-28,-62 28,0 0,0 0,39-40,-39 40,0 0,13-52,-13 52,0 0,0 0,-13-55,13 55,0 0,-45-49,45 49</inkml:trace>
  <inkml:trace contextRef="#ctx0" brushRef="#br1">18154 4995,'0'0,"49"51,-49-51,0 0,44 28,-44-28,0 0,54 32,-54-32,0 0,60 38,-60-38,0 0,52 44,-52-44,0 0,38 55,-38-55,0 0,17 55,-17-55,0 59,0-59,0 0,-17 59,17-59,-28 51,28-51,0 0,-41 44,41-44,-55 45,55-45,-69 44,69-44,-71 45,71-45,-77 41,77-41,-71 38,71-38,-64 34,64-34,0 0,0 0,-59 31,59-31,0 0,0 0,0 0,0 0,-48 24,48-24,-24 10,24-10,0 0</inkml:trace>
  <inkml:trace contextRef="#ctx0" brushRef="#br2">18670 5372,'0'0,"0"0,0 0,0 0,0 0,0 0,0 0,0 0,0 0,0 0,0 0,0 0,0 0,0 0,0 0,0 0,0 0,0 0,0 0,0 0,0 0,0 0,0 0,0 0,0 0,0 0,-15 102,15-102,0 0,0 0,10 39,-10-39,0 0,0 0,27 24,-27-24,0 0,45 10,-45-10,0 0,0 0,0 0,0 0,0 0,0 0,0 0,48-4,-48 4,0 0,0 0,0 0,34-13,-34 13,0 0,0 0,10-17,-10 17,0 0,-17-14,17 14,0 0,0 0,-34-14,34 14,0 0,-37-21,37 21,0 0,0 0,0 0,-35-24,35 24,0 0,0 0,0 0,0 0,-34-21,34 21,0 0,-31-7,31 7,0 0,0 0,-19 14,19-14,0 0,0 0</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10">
      <inkml:brushProperty name="width" value="0.0529169998168945" units="cm"/>
      <inkml:brushProperty name="height" value="0.0529169998168945" units="cm"/>
      <inkml:brushProperty name="color" value="#ffff00"/>
      <inkml:brushProperty name="fitToCurve" value="1"/>
    </inkml:brush>
    <inkml:brush xml:id="br1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brush xml:id="br8">
      <inkml:brushProperty name="width" value="0.0529169998168945" units="cm"/>
      <inkml:brushProperty name="height" value="0.0529169998168945" units="cm"/>
      <inkml:brushProperty name="color" value="#ffff00"/>
      <inkml:brushProperty name="fitToCurve" value="1"/>
    </inkml:brush>
    <inkml:brush xml:id="br9">
      <inkml:brushProperty name="width" value="0.0529169998168945" units="cm"/>
      <inkml:brushProperty name="height" value="0.0529169998168945" units="cm"/>
      <inkml:brushProperty name="color" value="#ffff00"/>
      <inkml:brushProperty name="fitToCurve" value="1"/>
    </inkml:brush>
  </inkml:definitions>
  <inkml:trace contextRef="#ctx0" brushRef="#br0">14455 6808,'0'0,"0"0,0 0,0 0,0 0,0 0,0 0,0 0,0 0,0 0,0 0,0 0,0 0,0 0,86 56,-86-56,61 10,-61-10,0 0,74 7,-74-7,97 1,-97-1,115-10,-115 10,116-10,-116 10,127-14,-127 14,132-16,-132 16,133-10,-133 10,135-7,-135 7,121-2,-121 2,110 4,-110-4,0 0,95 3,-95-3,0 0,71 3,-71-3,0 0,0 0,0 0,0 0,41 5,-41-5,0 0,0 0,0 0,0 0,0 0,0 0,0 0,0 0,0 0,0 0,0 0,10-32</inkml:trace>
  <inkml:trace contextRef="#ctx0" brushRef="#br1">14893 7555,'0'0,"0"0,0 0,0 0,58 55,-58-55,0 0,31 17,-31-17,0 0,45 10,-45-10,0 0,56 4,-56-4,72 0,-72 0,79-14,-79 14,81-13,-81 13,85-17,-85 17,92-16,-92 16,94-21,-94 21,91-17,-91 17,85-20,-85 20,79-24,-79 24,0 0,71-20,-71 20,0 0,0 0,0 0,0 0,0 0,0 0,0 0,51-10,-51 10,18 0,-18 0,0 0,-15 17,15-17,0 0,-42 20,42-20</inkml:trace>
  <inkml:trace contextRef="#ctx0" brushRef="#br2">13903 8155,'0'0,"0"0,0 0,0 0,0 0,0 0,0 0,0 0,0 0,0 0,0 0,0 0,0 0,0 0,0 0,0 0,0 0,93 34,-93-34,0 0,37 4,-37-4,0 0,48 4,-48-4,0 0,0 0,54 0,-54 0,0 0,61-3,-61 3,0 0,68-4,-68 4,0 0,69-3,-69 3,0 0,0 0,70-3,-70 3,69-14,-69 14</inkml:trace>
  <inkml:trace contextRef="#ctx0" brushRef="#br3">16098 8066,'0'0,"0"0,0 0,0 0,0 0,0 0,0 0,0 0,0 0,0 0,0 0,0 0,0 0,0 0,0 0,0 0,0 0,0 0,47 93,-47-93,0 0,0 0,17 21,-17-21,0 0,0 0,27 17,-27-17,0 0,34 17,-34-17,0 0,0 0,49 10,-49-10,0 0,60 11,-60-11,0 0,76 4,-76-4,81 4,-81-4,78 0,-78 0,75 0,-75 0,72 1,-72-1,72 0,-72 0,72 0,-72 0,72 0,-72 0,67 1,-67-1,72 3,-72-3,68 4,-68-4,69 0,-69 0,67-3,-67 3,64-3,-64 3,67-10,-67 10,0 0,64-17,-64 17,0 0,73-28,-73 28,0 0,72-41,-72 41,0 0,65-50,-65 50,0 0,50-59,-50 59,0 0,34-61,-34 61,0 0,10-63,-10 63,-10-61,10 61,-27-51,27 51,-43-44,43 44,-55-39,55 39,-64-31,64 31,-72-21,72 21,-78-20,78 20,-86-22,86 22,-86-14,86 14,-90-17,90 17,-96-14,96 14,-92-11,92 11,-86-7,86 7,-84-7,84 7,-82-11,82 11,-82-7,82 7,-79-11,79 11,-75-7,75 7,-67-4,67 4,0 0,-65 4,65-4,0 0,-66 10,66-10,0 0,-67 17,67-17,-65 26,65-26,-59 35,59-35,-48 41,48-41,-38 52,38-52,-31 58,31-58,0 0,-26 58,26-58,0 0,-29 65,29-65,0 0,-17 68,17-68,0 0,-4 69,4-69,0 0,14 65,-14-65,31 55,-31-55,40 41,-40-41,48 29,-48-29,0 0,59 20,-59-20,74 10,-74-10,0 0,86 7,-86-7,87 5,-87-5,0 0,89 0,-89 0,0 0,76 0,-76 0,0 0,0 0,54 1,-54-1,0 0,0 0,0 0,0 0,27 2,-27-2,0 0,0 0,0 0,0 0,0 0,0 0,0 0,0 0,0 0,-23-6,23 6,-21-35</inkml:trace>
  <inkml:trace contextRef="#ctx0" brushRef="#br4">17917 7679,'0'0,"0"0,-31 30,31-30,-34 34,34-34,-38 42,38-42,-41 47,41-47,-45 58,45-58,-45 69,45-69,-44 58,44-58,0 0,-37 51,37-51,0 0,0 0,0 0,0 0,0 0,0 0,0 0,-28 32,28-32,0 0,0 0,0 0,0 0,-6 13,6-13,0 0,0 0,0 0,33 4,-33-4,0 0,69-4,-69 4,0 0,88-3,-88 3,100 0,-100 0,0 0,93 11,-93-11,0 0,77 14,-77-14,0 0,0 0,69 14,-69-14,0 0,0 0,0 0,0 0,0 0,0 0,0 0,47 13,-47-13,0 0,17-10,-17 10,-13-40,13 40,-31-76,31 76,-36-104,36 104,-35-123,35 123,-20-130,20 130,-6-114,6 114,0 0,0 0,0 0,-2-79</inkml:trace>
  <inkml:trace contextRef="#ctx0" brushRef="#br5">12826 10505,'0'0,"0"0,0 0,0 0,0 0,0 0,0 0,0 0,0 0,0 0,0 0,0 0,0 0,0 0,0 0,0 0,0 0,0 0,0 0,0 0,160-9,-160 9,0 0,66-11,-66 11,0 0,0 0,74-13,-74 13,74-13,-74 13,0 0,72-17,-72 17,0 0,69-13,-69 13,0 0,0 0,0 0,64-14,-64 14,0 0,0 0,0 0,0 0,0 0,0 0,61-10,-61 10,0 0,0 0,0 0,0 0,0 0,41 7,-41-7,0 0,0 0,27 28,-27-28,0 0</inkml:trace>
  <inkml:trace contextRef="#ctx0" brushRef="#br6">15099 9632,'0'0,"0"0,0 0,0 0,0 0,0 0,0 0,0 0,0 0,0 0,0 0,49 58,-49-58,0 0,28 14,-28-14,0 0,0 0,37 7,-37-7,0 0,0 0,55 6,-55-6,0 0,0 0,67 8,-67-8,79 4,-79-4,0 0,79 3,-79-3,0 0,0 0,71 1,-71-1,0 0,0 0,59-13,-59 13,47-25,-47 25,35-40,-35 40,17-65</inkml:trace>
  <inkml:trace contextRef="#ctx0" brushRef="#br7">14522 9044,'0'0,"0"0,0 0,0 0,0 0,0 0,0 0,0 0,0 0,0 0,0 0,0 0,0 0,0 0,36 79,-36-79,0 0,0 0,0 0,0 0,0 0,0 0,0 0,0 0,0 0,0 0,0 0,0 0,0 0,0 0,0 0,0 0,0 0,0 0,0 0,0 0,0 0,0 0,0 0,0 0,0 0,0 0,0 0,0 0,0 0,0 0,0 0,0 0,0 0,0 0,0 0,0 0,0 0,0 0,0 0,0 0,0 0,0 0,0 0,0 0,0 0,0 0,0 0,0 0,0 0,0 0,0 0,0 0,18 3,-18-3,0 0,0 0,0 0,0 0,19 4,-19-4,0 0,18 0,-18 0,0 0,0 0,31 0,-31 0,0 0,0 0,43-3,-43 3,0 0,54-3,-54 3,0 0,59-10,-59 10,58-10,-58 10,0 0,0 0,54-10,-54 10,0 0,62-8,-62 8,0 0,53-2,-53 2,0 0,0 0,0 0,0 0,0 0,55 0,-55 0,0 0,0 0,0 0,56 0,-56 0,0 0,41 4,-41-4,0 0,0 0,24 3,-24-3,0 0,0 0,0 0,16 0,-16 0,0 0,10-10</inkml:trace>
  <inkml:trace contextRef="#ctx0" brushRef="#br8">15638 10202,'0'0,"0"0,0 0,-28 61,28-61,0 0,0 0,-35 31,35-31,0 0,-37 30,37-30,0 0,0 0,0 0,-45 41,45-41,0 0,0 0,0 0,0 0,0 0,0 0,0 0,0 0,-47 38,47-38,0 0,0 0,0 0,0 0,0 0,0 0,-27 34,27-34,0 0,0 0,8 23,-8-23,0 0,37 11,-37-11,0 0,57 4,-57-4,68-6,-68 6,0 0,64-10,-64 10,0 0,0 0,0 0,62-10,-62 10,0 0,0 0,0 0,0 0,0 0,0 0,52-7,-52 7,0 0,27-10,-27 10,0 0,-4-24,4 24,0 0,-35-31,35 31,0 0,-50-41,50 41,0 0,-54-49,54 49,0 0,-51-55,51 55,-41-65</inkml:trace>
  <inkml:trace contextRef="#ctx0" brushRef="#br9">15347 9732,'0'0,"0"0,0 0,0 0,0 0,0 0,0 0,0 0,108 27,-108-27,0 0,38 15,-38-15,0 0,43 14,-43-14,0 0,54 16,-54-16,0 0,60 19,-60-19,0 0,63 13,-63-13,0 0,72 11,-72-11,71 7,-71-7,0 0,72 3,-72-3,75 0,-75 0,76 1,-76-1,70 0,-70 0,0 0,75 0,-75 0,0 0,79 5,-79-5,85 4,-85-4,85 6,-85-6,79 7,-79-7,75 8,-75-8,72 3,-72-3,69 0,-69 0,73-3,-73 3,69 0,-69 0,0 0,70 2,-70-2,76-4,-76 4,74-3,-74 3,0 0,72-3,-72 3,68-3,-68 3,0 0,68-7,-68 7,0 0,65-7,-65 7,0 0,65-10,-65 10,0 0,0 0,58-13,-58 13,0 0,0 0,0 0,0 0,0 0,0 0,0 0,47-14,-47 14,0 0,0 0,0 0,0 0,0 0,0 0,0 0,0 0,28-7,-28 7,0 0,0 0,0 0,0 0,0 0,0 0,0 0,0 0</inkml:trace>
  <inkml:trace contextRef="#ctx0" brushRef="#br10">14582 11691,'0'0,"0"0,0 0,0 0,0 0,0 0,0 0,0 0,0 0,0 0,0 0,0 0,0 0,0 0,0 0,0 0,0 0,0 0,13 75,-13-75,0 0,24 7,-24-7,0 0,30-3,-30 3,0 0,0 0,38-7,-38 7,0 0,47-9,-47 9,0 0,0 0,55-7,-55 7,61-7,-61 7,0 0,0 0,58-3,-58 3,0 0,61-3,-61 3,61-7,-61 7,0 0,64-10,-64 10,67-10,-67 10,66-9,-66 9,69-11,-69 11,69-13,-69 13,66-17,-66 17,69-10,-69 10,68-20,-68 20,72-20,-72 20,73-20,-73 20,0 0,83-20,-83 20,93-20,-93 20,94-20,-94 20,89-21,-89 21,83-17,-83 17,77-16,-77 16,82-20,-82 20,78-17,-78 17,76-14,-76 14,70-6,-70 6,0 0,68-6,-68 6,0 0,66-3,-66 3,0 0,64 3,-64-3,0 0,0 0,0 0,0 0,0 0,58 4,-58-4,0 0,0 0,0 0,0 0,0 0,0 0,44 4,-44-4,0 0,0 0,0 0,0 0,13 3,-13-3</inkml:trace>
  <inkml:trace contextRef="#ctx0" brushRef="#br11">15312 11985,'0'0,"0"0,-17-49,17 49,0 0,0 0,-20-40,20 40,0 0,-31-42,31 42,0 0,0 0,0 0,0 0,-37-34,37 34,0 0,0 0,-48-24,48 24,0 0,0 0,0 0,0 0,-53-10,53 10,0 0,-55 0,55 0,0 0,-51 13,51-13,-38 34,38-34,0 0,-35 48,35-48,0 0,-27 61,27-61,0 0,-20 72,20-72,0 0,-18 78,18-78,0 0,-9 82,9-82,0 0,-5 78,5-78,0 0,0 76,0-76,0 0,10 61,-10-61,17 51,-17-51,0 0,35 45,-35-45,0 0,47 37,-47-37,54 31,-54-31,0 0,58 28,-58-28,53 27,-53-27,59 28,-59-28,0 0,60 20,-60-20,0 0,62 11,-62-11,72 4,-72-4,74-7,-74 7,0 0,72-13,-72 13,72-27,-72 27,72-34,-72 34,63-37,-63 37,61-45,-61 45,55-43,-55 43,56-48,-56 48,49-50,-49 50,45-52,-45 52,41-55,-41 55,0 0,38-60,-38 60,0 0,24-69,-24 69,0 0,8-69,-8 69,0 0,-15-63,15 63,0 0,-32-59,32 59,-59-52,59 52,-68-41,68 41,-75-34,75 34,0 0,-78-34,78 34,-88-32,88 32,-92-21,92 21,-87-18,87 18,-87-13,87 13,-84-7,84 7,-78-1,78 1,-74 7,74-7,-77 16,77-16,-74 28,74-28,-68 34,68-34,-62 44,62-44,-57 47,57-47</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definitions>
  <inkml:trace contextRef="#ctx0" brushRef="#br0">14480 6781</inkml:trace>
  <inkml:trace contextRef="#ctx0" brushRef="#br1">15139 9625</inkml:trace>
  <inkml:trace contextRef="#ctx0" brushRef="#br2">14507 9020</inkml:trace>
  <inkml:trace contextRef="#ctx0" brushRef="#br3">17012 9611,'0'0,"0"0,0 0,0 0,0 0,0 0,0 0</inkml:trace>
  <inkml:trace contextRef="#ctx0" brushRef="#br4">15583 10380,'0'0,"0"0,0 0,0 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definitions>
  <inkml:trace contextRef="#ctx0" brushRef="#br0">12897 4450,'0'0,"0"0,0 0,0 0,0 0,3 72,-3-72,0 0,0 45,0-45,0 0,-2 52,2-52,0 0,0 0,0 0,0 0,-6 49,6-49</inkml:trace>
  <inkml:trace contextRef="#ctx0" brushRef="#br1">18461 4891,'8'34,"-8"-34,0 0,0 0,0 0,17 34,-17-34,0 0,0 0,0 0,0 0,0 0,0 0,0 0,27 38,-27-38,0 0,0 0,0 0,31 26</inkml:trace>
  <inkml:trace contextRef="#ctx0" brushRef="#br2">11102 8264,'0'0,"-15"23,15-23</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13179 4473,'0'0,"0"0,0 0,0 0,0 0,0 0,10 43,-10-43,0 0,-32 41,32-41,-46 42,46-42,0 0,-47 40,47-40,0 0,-49 37,49-37,0 0,-45 35,45-35,0 0,0 0,0 0,0 0,0 0,0 0,-37 31,37-31,0 0,0 0,0 0,0 0,-20 18,20-18,0 0,0 0,0 0,0 0,32-15,-32 15,0 0,41-23,-41 23,0 0,0 0,55-22,-55 22,0 0,0 0,58-18,-58 18,0 0,0 0,53-8,-53 8,0 0,0 0,40 2,-40-2,0 0,0 0,20 18,-20-18,0 0,-2 28,2-28,-26 38,26-38,0 0,-40 43,40-43,0 0,0 0,0 0,0 0,-48 40,48-40,0 0,0 0,0 0,-49 26,49-26,0 0,0 0,-34-4,34 4,0 0,0 0,-13-34,13 34,0 0,4-54,-4 54,0 0,0 0,0 0,0 0,20-55,-20 55,0 0,28-31,-28 31,0 0,0 0,0 0,24-6,-24 6,0 0,10 20,-10-20,0 40,0-40,0 0,-7 52,7-52,-14 63,14-63,-12 68,12-68,-8 72,8-72,-4 75,4-75,-3 76,3-76,-3 78,3-78,-2 75,2-75,-5 65,5-65,0 0,-6 60,6-60,0 0,-6 55,6-55,0 0,0 0,-7 46,7-46,0 0,0 0,-12 28,12-28,0 0,-22 6,22-6,-23-26,23 26,0 0,-29-43</inkml:trace>
  <inkml:trace contextRef="#ctx0" brushRef="#br1">12693 5066,'25'15,"9"-13,-34-2,0 0,45-3,-45 3,0 0,58-5,-58 5,0 0,0 0,63-9,-63 9,0 0,74-12,-74 12,0 0,76-11,-76 11,74-6,-74 6,0 0,68 0,-68 0,0 0,61 6,-61-6,0 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definitions>
  <inkml:trace contextRef="#ctx0" brushRef="#br0">8524 6724,'37'36,"-37"-36,0 0,0 0,0 0,23 15,-23-15,0 0,0 0,29 11,-29-11,0 0,37 9,-37-9,0 0,44 6,-44-6,0 0,44 5,-44-5,0 0,46 7,-46-7,0 0,51 7,-51-7,0 0,55 12,-55-12,0 0,56 9,-56-9,0 0,58 6,-58-6,0 0,57 2,-57-2,0 0,60-5,-60 5,0 0,63-9,-63 9,0 0,60-6,-60 6,60-5,-60 5,0 0,51-7,-51 7,0 0,52-5,-52 5,54-6,-54 6,53-6,-53 6,55-5,-55 5,57-3,-57 3,61 0,-61 0,62 2,-62-2,66 0,-66 0</inkml:trace>
  <inkml:trace contextRef="#ctx0" brushRef="#br1">10473 6708,'30'34,"-30"-34,0 0,0 0,22 9,-22-9,0 0,0 0,32 6,-32-6,0 0,0 0,48 3,-48-3,0 0,60 3,-60-3,0 0,69-1,-69 1,68-3,-68 3,68-2,-68 2,60-3,-60 3,58-9,-58 9,54-11,-54 11,53-9,-53 9,0 0,55-6,-55 6,60-2,-60 2,0 0,59-1,-59 1,0 0,61 0,-61 0,0 0,60 3,-60-3,0 0,59 3,-59-3,0 0,55 3,-55-3,0 0,49 3,-49-3,0 0,47 3,-47-3,0 0,47 3,-47-3,0 0,36 0</inkml:trace>
  <inkml:trace contextRef="#ctx0" brushRef="#br2">9297 7543,'36'31,"-36"-31,0 0,0 0,17 15,-17-15,0 0,23 11,-23-11,0 0,0 0,35 9,-35-9,0 0,43 5,-43-5,0 0,0 0,49 9,-49-9,0 0,0 0,59 6,-59-6,0 0,63 9,-63-9,0 0,63 2,-63-2,0 0,65 3,-65-3,0 0,66 0,-66 0,67 0,-67 0,62 0,-62 0,57 0,-57 0,54 0,-54 0,54-1,-54 1,55 1,-55-1,54 0,-54 0,57 0,-57 0,57-1,-57 1,60 0,-60 0,62-2,-62 2,63-6,-63 6,66-6,-66 6,65-3,-65 3,66 0,-66 0,66 0,-66 0,63 0,-63 0,63 0,-63 0,62 0,-62 0,66-3,-66 3,63 0,-63 0,62-3,-62 3,64-5,-64 5,62-6,-62 6,60-3,-60 3,63 0,-63 0,59 0,-59 0,57 0,-57 0,54-3,-54 3,55-3,-55 3,0 0,57-3,-57 3,0 0,57 0,-57 0,0 0,66 0,-66 0,0 0,65 0,-65 0,0 0,59 0,-59 0,0 0,53 0,-53 0,0 0,0 0,46-3,-46 3,0 0,0 0,42 0,-42 0,0 0,0 0,0 0,0 0,39 0,-39 0,0 0,35-3,-35 3,0 0,0 0,23-8,-23 8</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16910 5704,'31'23,"-31"-23,0 0,0 0,29 14,-29-14,0 0,36 12,-36-12,0 0,50 3,-50-3,54-1,-54 1,55 0,-55 0,55-2,-55 2,60-3,-60 3,60-6,-60 6,63-8,-63 8,62-10,-62 10,63-8,-63 8,61-3,-61 3,60 0,-60 0,58 3,-58-3,0 0,51 0,-51 0,0 0,48 2,-48-2,0 0,0 0,0 0,0 0,0 0,0 0,0 0,48 3,-48-3,0 0,0 0,0 0,0 0,0 0,0 0,0 0,35 3,-35-3,0 0,0 0,0 0,0 0,0 0,0 0,0 0,0 0,0 0,0 0,0 0,0 0,0 0,0 0,8-8</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definitions>
  <inkml:trace contextRef="#ctx0" brushRef="#br0">12898 6194,'0'0,"0"0,0 0,26 0,-26 0,0 0,36-5,-36 5,0 0,47-9,-47 9,53-6,-53 6,57-8,-57 8,57-9,-57 9,60-12,-60 12,62-14,-62 14,69-14,-69 14,80-9,-80 9,92-8,-92 8,104-12,-104 12</inkml:trace>
  <inkml:trace contextRef="#ctx0" brushRef="#br1">14795 6088,'0'0,"0"0,0 0,0 0,0 0,0 0,0 0,0 0,5 40,-5-40,0 0,0 0,0 0,0 0,18 9,-18-9,0 0,0 0,26 2,-26-2,0 0,37-3,-37 3,43-5,-43 5,0 0,0 0,45-9,-45 9,0 0,51-9,-51 9,0 0,57-11,-57 11,0 0,60-14,-60 14,0 0,66-14,-66 14,61-18,-61 18,53-12,-53 12,0 0,0 0,0 0,50-2,-50 2,0 0,51 3,-51-3,0 0,48 3,-48-3,0 0,43 2,-43-2,0 0,40 3,-40-3,0 0</inkml:trace>
  <inkml:trace contextRef="#ctx0" brushRef="#br2">13893 8302,'-45'23,"45"-23,0 0,0 0,-38 23,38-23,0 0,-45 26,45-26,0 0,-48 29,48-29,0 0,-46 31,46-31,0 0,0 0,-40 32,40-32,0 0,0 0,0 0,0 0,0 0,-25 22,25-22,0 0,0 0,0 0,-6 12,6-12,0 0,0 0,0 0,0 0,15 0,-15 0,0 0,26-7,-26 7,0 0,33-5,-33 5,0 0,0 0,37-5,-37 5,41-9,-41 9,0 0,34 0,-34 0,0 0,0 0,34 6,-34-6,0 0,36 11,-36-11,0 0,35 15,-35-15,0 0,0 0,29 11,-29-11,0 0,0 0,0 0,0 0,0 0,0 0,28 14,-28-14,0 0,23 9,-23-9,0 0,0 0,0 0,0 0,0 0,0 0,14-3,-14 3,0 0,6-18,-6 18,0 0,0 0,-6-28,6 28,0 0,0 0,-9-37,9 37,0 0,0 0,-14-40,14 40,0 0,0 0,-17-37,17 37,0 0,-27-29,27 29,0 0,0 0,-28-28</inkml:trace>
  <inkml:trace contextRef="#ctx0" brushRef="#br3">13352 8861,'0'0,"0"0,0 0,51 20,-51-20,0 0,0 0,31 6,-31-6,0 0,0 0,0 0,32 12,-32-12,0 0,23 22,-23-22,0 0,0 0,11 32,-11-32,0 0,0 46,0-46,0 0,0 0,-10 49,10-49,0 0,-21 49,21-49,0 0,-25 45,25-45,0 0,0 0,-28 32,28-32,0 0,0 0,-31 23,31-23,0 0,0 0,0 0,-31 17,31-17,0 0,0 0,0 0,0 0,0 0,0 0,-33 14,33-14,0 0,0 0,0 0,0 0,0 0,0 0,-27 12,27-12,0 0,0 0,0 0,0 0,-17 11,17-11,0 0,0 0,0 0,0 14,0-14,0 0,0 0,0 0,0 0,20 15,-20-15,0 0,0 0,37 11,-37-11,0 0,45 6,-45-6,0 0,50-6,-50 6,0 0,0 0,50-24,-50 24,0 0,0 0,46-36,-46 36,0 0</inkml:trace>
  <inkml:trace contextRef="#ctx0" brushRef="#br4">13669 9030,'0'29,"-2"5,2-34,0 0,0 0,-9 43,9-43,0 0,0 0,0 0,0 0,-5 43,5-43,0 0,0 0,0 0,2 26,-2-26,0 0,13 2,-13-2,0 0,16-19,-16 19,0 0,25-38,-25 38,0 0,25-46,-25 46,0 0,24-48,-24 48,0 0,0 0,0 0,16-49,-16 49,0 0,0 0,0 0,0 0,0 0,9-46,-9 46,0 0,0 0,0 0,-4-34,4 34,0 0,-17-14,17 14,0 0,0 0,-23 5,23-5,0 0,0 0,-28 26,28-26,0 0,0 0,0 0,-22 34,22-34,0 0,-10 31,10-31,0 0,0 0,0 0,13 18,-13-18,0 0,34 0,-34 0,0 0,49-14,-49 14,0 0,51-15,-51 15,0 0,39-5,-39 5,0 0,35 2,-35-2,0 0,25 20,-25-20,0 0,14 32,-14-32,0 0,0 0,9 43,-9-43,0 0,0 0,0 0,0 0,6 43,-6-43,0 0,0 0,0 0,0 0,9 25,-9-25,0 0,0 0,0 0,0 0,0 0,26-28,-26 28,0 0,0 0,0 0,16-49,-16 49,0 0,0 0,12-54,-12 54,0 0,0-49,0 49,0 0,0 0,-13-35,13 35,0 0,0 0,-22-19,22 19,0 0,0 0,-29-3,29 3,0 0,0 0,0 0,0 0,-26 0,26 0,0 0,0 0,-14-6,14 6,0 0,3-29</inkml:trace>
  <inkml:trace contextRef="#ctx0" brushRef="#br5">14177 8740,'26'49,"-26"-49,0 0,0 0,0 0,0 0,0 0,0 0,0 0,20 28,-20-28,0 0,0 0,0 0,0 0,0 0,24 23,-24-23,0 0,0 0,0 0,0 0,8 21,-8-21,0 0,0 0,0 0,-14 19,14-19,0 0,0 0,0 0,-34 18,34-18,0 0,0 0,-40 26,40-26,0 0,0 0,0 0,0 0,-36 40,36-40,0 0,0 0,-21 34,21-34,0 0,1 20,-1-20,0 0,20-3,-20 3,31-20,-31 20,0 0,0 0,36-29,-36 29,0 0,0 0,0 0,0 0,0 0,0 0,0 0,46-26,-46 26,0 0,0 0,0 0,0 0,38-14,-38 14,0 0,19 6,-19-6,0 0,-6 20,6-20,0 0,-19 29,19-29,0 0,-32 34,32-34,-34 40,34-40,-31 40,31-40,0 0,-27 37,27-37,0 0,0 0,0 0,0 0,-27 35,27-35,0 0,-17 17,17-17,0 0,-5-11,5 11</inkml:trace>
  <inkml:trace contextRef="#ctx0" brushRef="#br6">14242 9049,'9'41,"-9"-41,0 0,0 0,8 40,-8-40,0 0,3 42,-3-42,0 0,0 0,-3 46,3-46,0 0,0 0,0 0,0 0,0 0,-2 41,2-41,0 0,0 0,0 0,3 28,-3-28,0 0,0 0,0 0,12 9,-12-9,0 0,20-9,-20 9,0 0,0 0,28-20,-28 20,0 0,28-28,-28 28,0 0,31-30,-31 30,0 0,0 0,32-28,-32 28,0 0,0 0,0 0,31-23,-31 23,0 0,0 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definitions>
  <inkml:trace contextRef="#ctx0" brushRef="#br0">17641 6811,'-19'37,"19"-37,0 0,0 0,0 0,0 0,0 0,-27 20,27-20,0 0,-38 14,38-14,0 0,-34 15,34-15,0 0,0 0,-31 22,31-22,0 0,-31 32,31-32,0 0,-31 38,31-38,0 0,0 0,0 0,-31 37,31-37,0 0,0 0,0 0,0 0,0 0,-28 34,28-34,0 0,0 0,-23 26,23-26,0 0,0 0,0 0,-9 8,9-8</inkml:trace>
  <inkml:trace contextRef="#ctx0" brushRef="#br1">17472 6983,'26'8,"3"1,-29-9,0 0,0 0,0 0,36 8,-36-8,0 0,0 0,0 0,43 3,-43-3,0 0,0 0,37 6,-37-6,0 0,0 0,0 0,0 0,0 0,23 11,-23-11,0 0,6 20,-6-20,0 0,-15 29,15-29,0 0,-27 31,27-31,-43 32,43-32,0 0,-45 28,45-28,0 0,-46 29,46-29,0 0,0 0,-45 26,45-26,0 0,-43 17,43-17,0 0,0 0,0 0,0 0,0 0,-33 11,33-11,0 0,-32 0,32 0,0 0,0 0,-20-11,20 11,0 0,0 0,0 0,-9-28,9 28,0 0,0 0,-2-38,2 38,0 0,0 0,0 0,0 0,-1-37,1 37,0 0,9-23,-9 23,0 0,0 0,11-6,-11 6,0 0,0 0,15 12,-15-12,0 0,0 0,0 0,16 14,-16-14,0 0,0 0,23 14,-23-14,0 0,0 0,0 0,32 9,-32-9,0 0,40 5,-40-5,0 0,0 0,0 0,0 0,36 6,-36-6,0 0,0 0,0 0,0 0,0 0,0 0,31 12,-31-12,0 0,0 0,13 14,-13-14,0 0,0 0,-13 23,13-23,0 0,-31 29,31-29,-42 31,42-31,0 0,0 0,-48 32,48-32,0 0,-45 34,45-34,0 0,0 0,0 0,-43 40,43-40,0 0,-30 37,30-37,0 0,0 0,0 0,0 0,0 0,0 0,0 0,-12 26,12-26,0 0,9 8,-9-8,0 0,28-5,-28 5,0 0,40-15,-40 15,0 0,0 0,46-16,-46 16,0 0,41-12,-41 12,0 0,38-3,-38 3,0 0,0 0,0 0,0 0,0 0,0 0,25 11,-25-11,0 0,15 20,-15-20,0 0,3 29,-3-29,-8 35,8-35,0 0,-21 40,21-40,0 0,-31 43,31-43,0 0,-41 40,41-40,0 0,-45 37,45-37,0 0,-46 29,46-29,0 0,0 0,-45 26,45-26,0 0,0 0,-49 20,49-20,0 0,0 0,0 0,-48 17,48-17,0 0,0 0,0 0,-48 11,48-11,0 0,0 0,-45 6,45-6,0 0,0 0,-35 5,35-5,0 0,0 0,0 0,0 0,-26 4,26-4,0 0,0 0,-17-9,17 9,0 0,-11-17,11 17,0 0,-9-29,9 29,0 0</inkml:trace>
  <inkml:trace contextRef="#ctx0" brushRef="#br2">17040 7478,'35'26,"-35"-26,0 0,28 37,-28-37,38 54,-38-54,45 66,-45-66</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15261 10902,'31'11,"-2"6,-29-17,0 0,0 0,0 0,31 15,-31-15,0 0,0 0,0 0,0 0,37 11,-37-11,0 0,0 0,46 5,-46-5,0 0,46 3,-46-3,0 0,48 3,-48-3,0 0,46 1,-46-1,0 0,48-4,-48 4,0 0,0 0,54 0,-54 0,0 0,59 0,-59 0,0 0,64-3,-64 3,0 0,59 0,-59 0,0 0,62 0,-62 0,63 0,-63 0,0 0,0 0,64 0,-64 0,0 0,67 0,-67 0,69 3,-69-3,60 0,-60 0,0 0,56 2,-56-2,0 0,63 5,-63-5,65 4,-65-4,0 0,66 2,-66-2,63 0,-63 0,63-2,-63 2,59 0,-59 0,0 0,60 0,-60 0,63-1,-63 1,0 0,65 3,-65-3,0 0,69 2,-69-2,0 0,74 3,-74-3,76 3,-76-3,72 3,-72-3,0 0,65 0,-65 0,0 0,68-1,-68 1,69 1,-69-1,62-1,-62 1,0 0,60 0,-60 0,0 0,65 3,-65-3,66 6,-66-6,0 0,62 6,-62-6,60 5,-60-5,0 0,60 3,-60-3,0 0,63 2,-63-2,0 0,62-3,-62 3,59-8,-59 8,0 0,58-15,-58 15,0 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definitions>
  <inkml:trace contextRef="#ctx0" brushRef="#br0">18813 4837,'-6'28,"-11"-2,17-26,0 0,0 0,-33 37,33-37,-47 43,47-43,0 0,-44 43,44-43,-50 40,50-40,0 0,-49 40,49-40,0 0,0 0,0 0,-42 40,42-40,0 0,0 0,0 0,0 0,0 0,-34 29,34-29,0 0,0 0,0 0,-9 11,9-11,0 0,17-5,-17 5,0 0,38-20,-38 20,0 0,48-23,-48 23,50-23,-50 23,0 0,49-20,-49 20,0 0,0 0,45-11,-45 11,0 0,0 0,0 0,46-4,-46 4,0 0,0 0,0 0,35 6,-35-6,0 0,0 0,0 0,24 23,-24-23,0 0,0 0,0 34,0-34,0 0,-19 40,19-40,0 0,-34 40,34-40,0 0,0 0,0 0,-45 34,45-34,0 0,0 0,0 0,0 0,-49 26,49-26,0 0,-42 6,42-6,0 0,0 0,-25-20</inkml:trace>
  <inkml:trace contextRef="#ctx0" brushRef="#br1">18650 5146,'1'59,"-1"-59,0 0,0 0,0 54,0-54,-6 61,6-61,-5 61,5-61,0 0,-3 53,3-53,0 58,0-58,0 0,4 54,-4-54,0 0,1 54,-1-54,2 54,-2-54,0 0,0 52,0-52,0 0,-1 47,1-47,0 0,0 0,0 0,0 0,0 0,-3 39,3-39,0 0,0 0,0 0,0 0,0 0,0 0,-10 32,10-32,0 0,-10 11,10-11,0 0,-20-14,20 14,0 0,-23-32,23 32,0 0</inkml:trace>
  <inkml:trace contextRef="#ctx0" brushRef="#br2">18320 5517,'31'15,"0"-12,-31-3,0 0,46-6,-46 6,54-14,-54 14,53-15,-53 15,0 0,57-14,-57 14,59-23,-59 23,62-25,-62 25,58-24,-58 24,54-22,-54 22,53-21,-53 21,0 0,52-17,-52 17,0 0,0 0,56-11,-56 11,0 0,59-9,-59 9,0 0,58-2,-58 2</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definitions>
  <inkml:trace contextRef="#ctx0" brushRef="#br0">9842 3834,'-56'31,"56"-31,0 0,-51 9,51-9,-58 6,58-6,0 0,-60 3,60-3,-57 3,57-3,0 0,-51-1,51 1,-58 0,58 0,-56 0,56 0,0 0,-57 4,57-4,-64 2,64-2,-63 3,63-3,-62 2,62-2,-60 4,60-4,0 0,-60 6,60-6,-69 5,69-5,-71 6,71-6,-68 6,68-6,-66 8,66-8,-62 9,62-9,-66 6,66-6,-63 8,63-8,-66 9,66-9,-65 8,65-8,-67 9,67-9,-65 8,65-8,-65 9,65-9,-63 8,63-8,-58 9,58-9,0 0,-59 4,59-4,0 0,-62 0,62 0,-64-4,64 4,0 0,-60-6,60 6,0 0,0 0,-54-5,54 5,0 0,-48-12,48 12,0 0,0 0,-43-17,43 17</inkml:trace>
  <inkml:trace contextRef="#ctx0" brushRef="#br1">9370 2502,'0'0,"0"0,0 0,37 25,-37-25,0 0,38 6,-38-6,49 3,-49-3,0 0,58 0,-58 0,0 0,70-3,-70 3,0 0,65-2,-65 2,0 0,0 0,0 0,57-4,-57 4,0 0,0 0,0 0,0 0,0 0,0 0,38 0,-38 0,0 0,0 0,0 0,0 0,11-5,-11 5,0 0,-17-14,17 14,0 0</inkml:trace>
  <inkml:trace contextRef="#ctx0" brushRef="#br2">9652 2315,'14'30,"-5"7,-9-37,0 0,6 52,-6-52,0 0,2 59,-2-59,10 64,-10-64,14 62,-14-62,0 0,12 60,-12-60,9 64,-9-64,7 62,-7-62,0 0,3 60,-3-60,0 0,0 0,3 58,-3-58,0 0,-8 52,8-52,0 0,0 0,0 0,0 0,-20 37,20-37,0 0,0 0,0 0,-29 9,29-9,0 0,0 0,-35-18,35 18,0 0,0 0,-31-31,31 31,0 0,0 0,0 0,-24-29,24 29,0 0,0 0,-7-29,7 29,0 0,17-37,-17 37,0 0,34-43,-34 43,45-43,-45 43,48-34,-48 34,0 0,45-32,-45 32,0 0</inkml:trace>
  <inkml:trace contextRef="#ctx0" brushRef="#br3">9923 2347,'34'-6,"-3"-5,-31 11,0 0,0 0,34-9,-34 9,0 0,33 3,-33-3,0 0,0 0,22 21,-22-21,0 0,6 37,-6-37,-14 42,14-42,0 0,-26 44,26-44,0 0,0 0,-30 40,30-40,0 0,0 0,0 0,0 0,0 0,0 0,0 0,0 0,-23 29,23-29,0 0,-3 14,3-14,0 0,0 0,0 0,23 0,-23 0,0 0,33-9,-33 9,0 0,0 0,38-9,-38 9,0 0,0 0,0 0,28 4,-28-4,0 0,9 20,-9-20,0 0,-17 37,17-37,-39 46,39-46,-40 48,40-48,0 0,-43 46,43-46,0 0,0 0,0 0,0 0,0 0,-40 40,40-40,0 0,0 0,0 0,0 0,0 0,-25 26,25-26,0 0,0 0,0 0,0 0,23-5,-23 5,40-21,-40 21,0 0,51-26,-51 26,0 0,54-23,-54 23,0 0,0 0,54-22,-54 22,0 0,46-21,-46 21,0 0,0 0,31-16,-31 16,0 0,11-18,-11 18,0 0</inkml:trace>
  <inkml:trace contextRef="#ctx0" brushRef="#br4">10130 2631,'0'0,"0"0,-6 51,6-51,0 0,0 0,4 64,-4-64,0 0,11 69,-11-69,0 0,18 68,-18-68,0 0,14 66,-14-66,0 0,9 57,-9-57,0 0,-2 52,2-52,0 0,0 0,0 0,0 0,-20 43,20-43,0 0,0 0,0 0,0 0,0 0,-37 29,37-29,0 0,0 0,0 0,-42-3,42 3,0 0,0 0,-27-35,27 35,-8-58,8 58,8-65,-8 65,23-63,-23 63,30-60,-30 60,37-61,-37 61,46-57,-46 57,44-52,-44 52,44-51,-44 51,0 0,36-52,-36 52,32-54,-32 54,0 0,31-48,-31 48,0 0,31-41,-31 41,0 0,0 0,0 0,0 0,0 0,25-27,-25 27,0 0,0 0,0 0,4-12,-4 12,0 0,-18 12,18-12,-17 31,17-31,-14 45,14-45,-9 54,9-54,-5 64,5-64,1 63,-1-63,6 68,-6-68,11 69,-11-69,15 66,-15-66,20 63,-20-63,0 0,20 58,-20-58,0 0,0 0,0 0,0 0,0 0,0 0,14 45,-14-45,0 0,0 0,0 0,10 18,-10-18,0 0,2-26,-2 26,-6-57,6 57</inkml:trace>
  <inkml:trace contextRef="#ctx0" brushRef="#br5">10497 2511,'34'-29,"-34"29,0 0,0 0,29-20,-29 20,0 0,0 0,40-19,-40 19,0 0,0 0,48-24,-48 24,0 0,0 0,0 0,45-22,-45 22,0 0,0 0,40-26,-40 26,0 0</inkml:trace>
  <inkml:trace contextRef="#ctx0" brushRef="#br6">10747 2316,'-25'63,"25"-63,0 0,-20 44,20-44,0 0,-22 36,22-36,0 0,-26 41,26-41,0 0,0 0,0 0,-22 43,22-43,0 0,0 0,0 0,0 0,-14 40,14-40,0 0,0 0,0 20,0-20,0 0,25-3,-25 3,0 0,0 0,45-20,-45 20,0 0,0 0,0 0,0 0,0 0,0 0,0 0,46-17,-46 17,0 0,28 0,-28 0,0 0,1 22,-1-22,-28 40,28-40,0 0,-45 47,45-47,0 0,0 0,-52 48,52-48,0 0,0 0,-45 44,45-44,0 0,-24 25,24-25,0 0,0 0,0 0,18-18,-18 18,0 0,28-31,-28 31,40-31,-40 31,0 0,0 0,42-29,-42 29,0 0,0 0,0 0,0 0,0 0,35-23,-35 23,0 0,0 0,0 0,23-8,-23 8,0 0,8 8,-8-8,0 0,0 20,0-20,0 0,-11 37,11-37,0 0,-20 46,20-46,-28 52,28-52,0 0,-31 54,31-54,0 0,-31 49,31-49,0 0,0 0,0 0,0 0,0 0,0 0,-28 31,28-31,0 0,0 0,-21 0,21 0,0 0,-5-31,5 31,0 0,0 0,0 0,8-40,-8 40,0 0,26-38,-26 38,0 0,0 0,0 0,0 0,0 0,0 0,0 0,0 0,0 0,0 0,28-20,-28 20,0 0,23-5,-23 5,3 17,-3-17,0 0,-21 40,21-40,0 0,-39 55,39-55,0 0,-47 54,47-54,0 0,-46 37,46-37,0 0,0 0</inkml:trace>
  <inkml:trace contextRef="#ctx0" brushRef="#br7">10711 2832,'51'17,"-51"-17,0 0,0 0,37 17,-37-17,0 0,46 23,-46-23,48 23,-48-23,0 0,60 20,-60-20,69 9,-69-9,76-9,-76 9,81-19,-81 19</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15125 4599,'51'26,"-51"-26,0 0,0 0,44 14,-44-14,0 0,48 15,-48-15,51 11,-51-11,0 0,54 9,-54-9,54 6,-54-6,57 8,-57-8,0 0,57 9,-57-9,66 5,-66-5,65 6,-65-6,60 3,-60-3,61-1,-61 1,55 0,-55 0,58 0,-58 0,56 1,-56-1,61 3,-61-3,62 0,-62 0,66 0,-66 0,71 0,-71 0,71 0,-71 0,77 0,-77 0,81-9,-81 9,84-8,-84 8,82-7,-82 7,79-2,-79 2,83 0,-83 0,82 1,-82-1,88-3,-88 3,89-1,-89 1,88 0,-88 0,88-3,-88 3,89-6,-89 6,87-7,-87 7,89-7,-89 7,88 0,-88 0,88 4,-88-4,86 3,-86-3,84 1,-84-1,85 1,-85-1,89 3,-89-3,88 6,-88-6,86 8,-86-8,82 9,-82-9,79 5,-79-5,83 3,-83-3,76 0,-76 0,75 3,-75-3,71 3,-71-3,71 6,-71-6,68 6,-68-6,63 5,-63-5,59 9,-59-9,60 3,-60-3,0 0,56 2,-56-2,0 0,57 4,-57-4,0 0,54 2,-54-2,0 0,52 3,-52-3,0 0,0 0,0 0,0 0,0 0,48 3,-48-3,0 0,0 0,0 0,0 0,0 0,0 0,0 0,0 0,0 0,0 0,34 3,-34-3,0 0,0 0,0 0,0 0,0 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definitions>
  <inkml:trace contextRef="#ctx0" brushRef="#br0">15652 5235,'0'0,"0"0,0 0,6 79,-6-79,0 0,0 50,0-50,0 0,-5 51,5-51,0 0,0 0,-15 54,15-54,0 0,-26 55,26-55,0 0,0 0,-34 45,34-45,0 0,-37 41,37-41,0 0,0 0,0 0,-34 22,34-22,0 0,-35 3,35-3,0 0</inkml:trace>
  <inkml:trace contextRef="#ctx0" brushRef="#br1">16858 5068,'0'0,"0"0,0 0,0 0,0 0,0 0,0 0,0 0,63 18,-63-18,42 0,-42 0,0 0,43-11,-43 11,0 0</inkml:trace>
  <inkml:trace contextRef="#ctx0" brushRef="#br2">17712 5151</inkml:trace>
  <inkml:trace contextRef="#ctx0" brushRef="#br3">20912 4471,'0'0,"0"0,18 26,-18-26,0 0,14 32,-14-32,0 0,8 33,-8-33,0 0,-5 38,5-38,0 0,-21 43,21-43,0 0,-33 39,33-39,0 0,0 0,-39 40,39-40,0 0,0 0,0 0,0 0,0 0,0 0,-37 32,37-32,0 0,0 0,-26 11,26-11,0 0,-10-17,10 17,0 0,2-40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definitions>
  <inkml:trace contextRef="#ctx0" brushRef="#br0">12694 4920,'29'40,"-29"-40,0 0,0 0,0 0,0 0,20 14,-20-14,0 0,0 0,0 0,29 20,-29-20,0 0,22 29,-22-29,0 0,3 38,-3-38,0 0,-15 48,15-48,-35 48,35-48,-40 46,40-46,-42 41,42-41,0 0,-42 40,42-40,0 0,-44 40,44-40,0 0,0 0,0 0,0 0,0 0,0 0,-33 31,33-31,0 0,-9 14,9-14,0 0,15-5,-15 5,0 0,0 0,33-17,-33 17,0 0,0 0,0 0,0 0,49-15,-49 15,0 0,0 0,0 0,49 3,-49-3,0 0,31 29,-31-29,7 43,-7-43,-15 48,15-48,0 0,-23 52,23-52,0 0,-37 52,37-52,0 0,0 0,-36 49,36-49,0 0,0 0,0 0,-28 31,28-31,0 0,0 0</inkml:trace>
  <inkml:trace contextRef="#ctx0" brushRef="#br1">12755 5278,'44'0,"-2"-9,-42 9,0 0,49-14,-49 14,0 0,52-15,-52 15,53-17,-53 17,0 0,54-14,-54 14,0 0,54-8,-54 8,0 0,0 0,0 0,0 0,0 0,0 0,49-3,-49 3,0 0,0 0,31 3,-31-3,0 0,0 0,0 0</inkml:trace>
  <inkml:trace contextRef="#ctx0" brushRef="#br2">12901 5095,'-6'25,"-6"2,12-27,0 0,-14 43,14-43,0 0,-16 53,16-53,-14 67,14-67,-8 71,8-71,-6 69,6-69,0 0,-1 63,1-63,0 0,0 57,0-57,0 0,0 0,0 0,0 0,0 43,0-43,0 0,0 0,8 21,-8-21,14-10,-14 10,18-34,-18 34,16-52,-16 52,23-63,-23 63,22-71,-22 71,29-72,-29 72,27-68,-27 68,28-66,-28 66,0 0,25-55,-25 55,0 0,0 0,0 0,0 0,0 0,0 0,21-36,-21 36,0 0,0 0,0 0,5-15,-5 15,0 0,-11 15,11-15,-22 36,22-36,0 0,0 0,-34 49,34-49,0 0,0 0</inkml:trace>
  <inkml:trace contextRef="#ctx0" brushRef="#br3">12938 5223,'26'35,"-26"-35,0 0,0 0,14 37,-14-37,0 0,17 46,-17-46,0 0,0 0,21 51,-21-51,0 0,20 49,-20-49,0 0,0 0,23 38,-23-38,0 0,0 0,37 19,-37-19,52 0,-52 0,60-25,-60 25</inkml:trace>
  <inkml:trace contextRef="#ctx0" brushRef="#br4">13419 5046,'37'11,"-37"-11,0 0,0 0,40 4,-40-4,0 0,42 2,-42-2,0 0,0 0,43 5,-43-5,0 0,0 0,0 0,32 12,-32-12,0 0,0 0,5 12,-5-12,0 0</inkml:trace>
  <inkml:trace contextRef="#ctx0" brushRef="#br5">13383 5232,'0'0,"0"0,0 0,0 0,0 0,0 0,83 0,-83 0,0 0,0 0,53-3,-53 3,0 0,0 0,0 0,0 0,43-3,-43 3</inkml:trace>
  <inkml:trace contextRef="#ctx0" brushRef="#br6">13373 5464,'42'-11,"-42"11,0 0,57-14,-57 14,62-15,-62 15,0 0,61-12,-61 12,0 0,51-8,-51 8,0 0,0 0,0 0,0 0,0 0,0 0,0 0,0 0,37-6,-37 6,0 0,0 0,0 0,0 0,0 0,0 0,20 0,-20 0,0 0,0 0,0 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10">
      <inkml:brushProperty name="width" value="0.0529169998168945" units="cm"/>
      <inkml:brushProperty name="height" value="0.0529169998168945" units="cm"/>
      <inkml:brushProperty name="color" value="#ffff00"/>
      <inkml:brushProperty name="fitToCurve" value="1"/>
    </inkml:brush>
    <inkml:brush xml:id="br11">
      <inkml:brushProperty name="width" value="0.0529169998168945" units="cm"/>
      <inkml:brushProperty name="height" value="0.0529169998168945" units="cm"/>
      <inkml:brushProperty name="color" value="#ffff00"/>
      <inkml:brushProperty name="fitToCurve" value="1"/>
    </inkml:brush>
    <inkml:brush xml:id="br12">
      <inkml:brushProperty name="width" value="0.0529169998168945" units="cm"/>
      <inkml:brushProperty name="height" value="0.0529169998168945" units="cm"/>
      <inkml:brushProperty name="color" value="#ffff00"/>
      <inkml:brushProperty name="fitToCurve" value="1"/>
    </inkml:brush>
    <inkml:brush xml:id="br13">
      <inkml:brushProperty name="width" value="0.0529169998168945" units="cm"/>
      <inkml:brushProperty name="height" value="0.0529169998168945" units="cm"/>
      <inkml:brushProperty name="color" value="#ffff00"/>
      <inkml:brushProperty name="fitToCurve" value="1"/>
    </inkml:brush>
    <inkml:brush xml:id="br14">
      <inkml:brushProperty name="width" value="0.0529169998168945" units="cm"/>
      <inkml:brushProperty name="height" value="0.0529169998168945" units="cm"/>
      <inkml:brushProperty name="color" value="#ffff00"/>
      <inkml:brushProperty name="fitToCurve" value="1"/>
    </inkml:brush>
    <inkml:brush xml:id="br15">
      <inkml:brushProperty name="width" value="0.0529169998168945" units="cm"/>
      <inkml:brushProperty name="height" value="0.0529169998168945" units="cm"/>
      <inkml:brushProperty name="color" value="#ffff00"/>
      <inkml:brushProperty name="fitToCurve" value="1"/>
    </inkml:brush>
    <inkml:brush xml:id="br16">
      <inkml:brushProperty name="width" value="0.0529169998168945" units="cm"/>
      <inkml:brushProperty name="height" value="0.0529169998168945" units="cm"/>
      <inkml:brushProperty name="color" value="#ffff00"/>
      <inkml:brushProperty name="fitToCurve" value="1"/>
    </inkml:brush>
    <inkml:brush xml:id="br17">
      <inkml:brushProperty name="width" value="0.0529169998168945" units="cm"/>
      <inkml:brushProperty name="height" value="0.0529169998168945" units="cm"/>
      <inkml:brushProperty name="color" value="#ffff00"/>
      <inkml:brushProperty name="fitToCurve" value="1"/>
    </inkml:brush>
    <inkml:brush xml:id="br18">
      <inkml:brushProperty name="width" value="0.0529169998168945" units="cm"/>
      <inkml:brushProperty name="height" value="0.0529169998168945" units="cm"/>
      <inkml:brushProperty name="color" value="#ffff00"/>
      <inkml:brushProperty name="fitToCurve" value="1"/>
    </inkml:brush>
    <inkml:brush xml:id="br19">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20">
      <inkml:brushProperty name="width" value="0.0529169998168945" units="cm"/>
      <inkml:brushProperty name="height" value="0.0529169998168945" units="cm"/>
      <inkml:brushProperty name="color" value="#ffff00"/>
      <inkml:brushProperty name="fitToCurve" value="1"/>
    </inkml:brush>
    <inkml:brush xml:id="br21">
      <inkml:brushProperty name="width" value="0.0529169998168945" units="cm"/>
      <inkml:brushProperty name="height" value="0.0529169998168945" units="cm"/>
      <inkml:brushProperty name="color" value="#ffff00"/>
      <inkml:brushProperty name="fitToCurve" value="1"/>
    </inkml:brush>
    <inkml:brush xml:id="br22">
      <inkml:brushProperty name="width" value="0.0529169998168945" units="cm"/>
      <inkml:brushProperty name="height" value="0.0529169998168945" units="cm"/>
      <inkml:brushProperty name="color" value="#ffff00"/>
      <inkml:brushProperty name="fitToCurve" value="1"/>
    </inkml:brush>
    <inkml:brush xml:id="br23">
      <inkml:brushProperty name="width" value="0.0529169998168945" units="cm"/>
      <inkml:brushProperty name="height" value="0.0529169998168945" units="cm"/>
      <inkml:brushProperty name="color" value="#ffff00"/>
      <inkml:brushProperty name="fitToCurve" value="1"/>
    </inkml:brush>
    <inkml:brush xml:id="br24">
      <inkml:brushProperty name="width" value="0.0529169998168945" units="cm"/>
      <inkml:brushProperty name="height" value="0.0529169998168945" units="cm"/>
      <inkml:brushProperty name="color" value="#ffff00"/>
      <inkml:brushProperty name="fitToCurve" value="1"/>
    </inkml:brush>
    <inkml:brush xml:id="br25">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brush xml:id="br8">
      <inkml:brushProperty name="width" value="0.0529169998168945" units="cm"/>
      <inkml:brushProperty name="height" value="0.0529169998168945" units="cm"/>
      <inkml:brushProperty name="color" value="#ffff00"/>
      <inkml:brushProperty name="fitToCurve" value="1"/>
    </inkml:brush>
    <inkml:brush xml:id="br9">
      <inkml:brushProperty name="width" value="0.0529169998168945" units="cm"/>
      <inkml:brushProperty name="height" value="0.0529169998168945" units="cm"/>
      <inkml:brushProperty name="color" value="#ffff00"/>
      <inkml:brushProperty name="fitToCurve" value="1"/>
    </inkml:brush>
  </inkml:definitions>
  <inkml:trace contextRef="#ctx0" brushRef="#br0">15535 5086,'1'37,"-1"-37,0 0,0 0,0 48,0-48,0 0,-3 58,3-58,0 0,-9 57,9-57,0 0,-7 58,7-58,0 0,0 0,0 0,-8 54,8-54,0 0,0 0,0 0,0 0,-6 42,6-42,0 0,0 0,-3 15,3-15,0 0,0 0</inkml:trace>
  <inkml:trace contextRef="#ctx0" brushRef="#br1">15626 5103,'46'-6,"-46"6,0 0,0 0,25 3,-25-3,0 0,20 18,-20-18,0 0,14 31,-14-31,0 0,0 0,10 46,-10-46,0 0,3 60,-3-60,0 0,0 69,0-69,0 0,-3 65,3-65,0 0,0 0,-2 57,2-57,0 0,0 0,0 0,0 0,0 0,-8 43,8-43,0 0,0 0,-11 20,11-20,-20-11,20 11,0 0</inkml:trace>
  <inkml:trace contextRef="#ctx0" brushRef="#br2">15638 5455,'21'26,"-21"-26,0 0,0 0,20 26,-20-26,0 0,21 28,-21-28,0 0,0 0,0 0,0 0,0 0,0 0,0 0,0 0,17 26,-17-26,0 0,0 0,0 0,0 0,14 14,-14-14,0 0,9-14,-9 14,0 0,3-43</inkml:trace>
  <inkml:trace contextRef="#ctx0" brushRef="#br3">15792 5195,'34'6,"-3"-4,-31-2,0 0,0 0,49 0,-49 0,0 0,54-5,-54 5,0 0,57-9,-57 9,0 0,0 0,51-8,-51 8,0 0,0 0,0 0,0 0,0 0,0 0,42-10,-42 10,0 0,0 0,0 0,26-11,-26 11</inkml:trace>
  <inkml:trace contextRef="#ctx0" brushRef="#br4">15995 4978,'6'33,"-3"5,-3-38,0 0,0 51,0-51,4 57,-4-57,3 58,-3-58,4 60,-4-60,2 60,-2-60,0 57,0-57,-4 54,4-54,0 0,-10 55,10-55,0 0,-13 57,13-57,0 0,-19 54,19-54,0 0,-17 43,17-43,0 0,0 0,0 0,0 0,-17 32,17-32,0 0,-14 9,14-9,0 0,-13-21,13 21,-7-45,7 45,-7-63,7 63,0-66,0 66,2-63,-2 63,0 0,5-57,-5 57,0 0,0 0,15-55,-15 55,0 0,0 0,0 0,0 0,0 0,22-40,-22 40,0 0,0 0,15-11,-15 11,0 0,-4 23,4-23,-22 43,22-43,-28 48,28-48,-26 51,26-51,-27 47,27-47,0 0,-29 42,29-42,0 0,-22 40,22-40,0 0,0 0,0 0,0 0,0 0,0 0,0 0,-15 24,15-24,-3-15,3 15</inkml:trace>
  <inkml:trace contextRef="#ctx0" brushRef="#br5">16200 4958,'0'0,"0"0,0 0,0 0,9 68,-9-68,0 0,0 42,0-42,0 0,4 35,-4-35,0 0,13 26,-13-26,0 0,0 0,29 11,-29-11,0 0,0 0,38 3,-38-3,0 0,0 0,0 0,0 0,0 0,39 0,-39 0,0 0,0 0,23 8,-23-8,0 30,0-30,-21 40,21-40,-38 45,38-45,-40 46,40-46,0 0,-36 40,36-40,0 0,0 0,0 0,0 0,0 0,-32 34,32-34,0 0,-13 26,13-26,0 0,5 14,-5-14,0 0,28-3,-28 3,0 0,43-14,-43 14,0 0,0 0,49-17,-49 17,0 0,0 0,45-14,-45 14,0 0,0 0,30 0,-30 0,7 17,-7-17,-17 34,17-34,-31 43,31-43,-38 52,38-52,-47 48,47-48,-45 49,45-49,-46 43,46-43,-38 37,38-37,0 0,-35 37,35-37,0 0,0 0,0 0,-28 32,28-32,0 0,0 0,0 0,-23 14,23-14,0 0,-10-17,10 17</inkml:trace>
  <inkml:trace contextRef="#ctx0" brushRef="#br6">16627 5068,'-10'35,"-13"-4,23-31,0 0,-40 49,40-49,-44 54,44-54,0 0,-41 55,41-55,0 0,-35 48,35-48,0 0,0 0,0 0,0 0,-29 35</inkml:trace>
  <inkml:trace contextRef="#ctx0" brushRef="#br7">16552 5275,'18'54,"-18"-54,0 0,2 49,-2-49,0 0,4 54,-4-54,0 0,0 0,-3 54,3-54,0 0,0 0,0 0,0 0,0 0,-5 43,5-43,0 0,0 0,0 0,-9 15,9-15,0 0,0-20,0 20,0 0,14-43,-14 43,0 0,0 0,37-52,-37 52,0 0,45-46,-45 46,0 0,43-37,-43 37,0 0,42-28,-42 28,45-29,-45 29,0 0,45-23,-45 23,0 0,0 0,46-14,-46 14,0 0,0 0,0 0,0 0,0 0,0 0,0 0,0 0,37-9,-37 9,0 0,0 0,0 0,11-3,-11 3,0 0,0 0,-17-3,17 3,0 0,0 0,-28-8,28 8,0 0,0 0,0 0,-40-8,40 8,0 0,0 0,0 0,0 0,0 0,0 0,0 0,-40-10,40 10,0 0,0 0,-31 6,31-6,0 0,-13 29,13-29,5 46,-5-46,0 0,18 60,-18-60,0 0,22 68,-22-68,26 66,-26-66,0 0,0 0,25 57,-25-57,0 0,0 0,0 0,0 0,0 0,0 0,28 38,-28-38,0 0,22 14,-22-14,18-14,-18 14,0 0,7-40,-7 40,3-60,-3 60,-12-69,12 69,-14-69,14 69,-15-65,15 65</inkml:trace>
  <inkml:trace contextRef="#ctx0" brushRef="#br8">17261 4923,'0'0,"0"0,0 0,49 22,-49-22,0 29,0-29,-20 35,20-35,0 0,-34 39,34-39,0 0,-45 44,45-44,-49 39,49-39,0 0,-47 38,47-38,0 0,0 0,0 0,0 0,0 0,0 0,0 0,-43 31,43-31,0 0,0 0,-20 15,20-15,0 0,11-4,-11 4,38-20,-38 20,50-25,-50 25,0 0,57-23,-57 23,0 0,60-23,-60 23,0 0,53-20,-53 20,0 0,0 0,0 0,0 0,44-14,-44 14,0 0,0 0,0 0,0 0,25-4,-25 4,0 0,0 0,0 0,0 0,-23 38,23-38,0 0,-36 40,36-40,-40 51,40-51,-31 58,31-58,-25 60,25-60,-19 57,19-57,0 0,-14 52,14-52,0 0,-14 45,14-45,0 0,0 0,0 0,0 0,0 0,0 0,0 0,-11 35,11-35,0 0,-3 11,3-11,0 0,8-17,-8 17,0 0,22-37,-22 37,29-49,-29 49,0 0,31-51,-31 51,0 0,31-43,-31 43,0 0,0 0,0 0,0 0,0 0,33-34,-33 34,0 0,0 0,27-9,-27 9,0 0,8 17,-8-17,0 0,-17 38,17-38,0 0,-29 44,29-44,0 0,-28 44,28-44,0 0,0 0,0 0,0 0,0 0,-16 34,16-34,0 0,0 23,0-23,0 0,20 12,-20-12,0 0,0 0,0 0,0 0,34 2,-34-2,0 0,0 0,0 0,0 0,37 6,-37-6,0 0,0 0,25 12,-25-12,0 0,7 22,-7-22,0 0,-23 29,23-29,0 0,-34 35,34-35,0 0,0 0,-40 28,40-28,0 0,0 0,-40 17,40-17,0 0,0 0,0 0,0 0,-28 0,28 0,0 0,-14-28</inkml:trace>
  <inkml:trace contextRef="#ctx0" brushRef="#br9">17782 5020,'-3'46,"3"-46,0 0,0 0,0 0,-5 40,5-40,0 0,-9 48,9-48,0 0,-11 49,11-49,0 0,-19 42,19-42,-22 44,22-44,0 0,-28 43,28-43,0 0,-32 45,32-45,-36 46,36-46,-36 43,36-43,-35 37,35-37,0 0,-32 32,32-32,0 0,0 0,0 0,0 0,-27 26,27-26,0 0,0 0,-23 6,23-6,0 0,-17-24</inkml:trace>
  <inkml:trace contextRef="#ctx0" brushRef="#br10">17850 5371,'39'38,"-39"-38,0 0,32 31,-32-31,0 0,40 32,-40-32,40 28,-40-28,0 0,0 0,0 0,40 23,-40-23,0 0,0 0,0 0,0 0,0 0,0 0,0 0,34 14,-34-14,0 0,0 0,0 0,20 9,-20-9,0 0,0 0,15 6,-15-6,0 0,0 0,0 0,-21 9</inkml:trace>
  <inkml:trace contextRef="#ctx0" brushRef="#br11">22257 4849,'0'0,"0"0,-40 2,40-2,0 0,-48 3,48-3,0 0,0 0,-65 0,65 0,-74-5,74 5,-72-6,72 6,-67-3,67 3,-63-1,63 1,-63 1,63-1,-64 0,64 0,-69-3,69 3,-70-1,70 1,-72 0,72 0,-75 3,75-3,-83 4,83-4,-83 0,83 0,-85 2,85-2,-82 4,82-4,-85 5,85-5,-88 6,88-6,-88 11,88-11,-91 12,91-12,-93 11,93-11,-91 12,91-12,-85 8,85-8,-82 11,82-11,-87 12,87-12,-81 11,81-11,-83 12,83-12,-79 8,79-8,-77 11,77-11,-73 12,73-12,-75 14,75-14,-70 12,70-12,-69 11,69-11,-61 9,61-9,-57 6,57-6,0 0,-57 3,57-3,0 0,-59 2,59-2,0 0,0 0,-63 0,63 0,0 0,-62 0,62 0,0 0,-58 0,58 0,0 0,0 0,0 0,0 0,-48-2,48 2</inkml:trace>
  <inkml:trace contextRef="#ctx0" brushRef="#br12">19483 4829,'-28'5,"-9"6,37-11,0 0,-51 18,51-18,0 0,-60 22,60-22,-60 23,60-23,-55 26,55-26,0 0,-51 24,51-24,0 0,-46 25,46-25,0 0,0 0,0 0,0 0,-45 25,45-25,0 0,0 0,-37 26,37-26,0 0,0 0,0 0,0 0,0 0,0 0,-20 20,20-20,0 0,0 18,0-18,0 0,16 14,-16-14,0 0,35 14,-35-14,0 0,43 11,-43-11,0 0,48 20,-48-20,0 0,54 20,-54-20,0 0,0 0,64 20,-64-20,0 0,62 20,-62-20,0 0,59 17,-59-17,55 15,-55-15,0 0,45 14,-45-14,0 0,40 12,-40-12,0 0,37 8,-37-8</inkml:trace>
  <inkml:trace contextRef="#ctx0" brushRef="#br13">20189 4300,'-24'23,"24"-23,0 0,-35 36,35-36,-39 49,39-49,0 0,-39 51,39-51,0 0,-40 60,40-60,-36 67,36-67,0 0,-31 62,31-62,0 0,0 0,-25 63,25-63,0 0,0 0,-19 54,19-54</inkml:trace>
  <inkml:trace contextRef="#ctx0" brushRef="#br14">20262 4471,'-3'51,"3"-51,0 0,0 0,-3 40,3-40,0 0,0 0,7 40,-7-40,0 0,0 0,15 34,-15-34,0 0,24 18,-24-18,0 0,0 0,38-3,-38 3,0 0,0 0,0 0,39-29,-39 29,0 0,0 0,31-40,-31 40,0 0,20-48,-20 48,0 0,2-51,-2 51,0 0,0 0,-14-41,14 41,-26-28,26 28,0 0,0 0,0 0,-37-17,37 17,0 0,0 0,0 0,0 0,0 0,-39-12,39 12,0 0,-30-11,30 11,0 0,-4-18</inkml:trace>
  <inkml:trace contextRef="#ctx0" brushRef="#br15">20582 4300,'24'5,"11"-8,-35 3,0 0,51-11,-51 11,0 0,62-14,-62 14,69-15,-69 15,66-14,-66 14,0 0,64-8,-64 8,0 0,59-6,-59 6,0 0,0 0,0 0,0 0,0 0</inkml:trace>
  <inkml:trace contextRef="#ctx0" brushRef="#br16">20937 4365,'-17'35,"17"-35,0 0,0 0,-22 31,22-31,-28 42,28-42,-31 41,31-41,0 0,-26 40,26-40,0 0,-28 43,28-43,0 0,-31 39,31-39,0 0,0 0,-28 38,28-38,0 0,0 0,-23 37,23-37,0 0,0 0,0 0,0 0,0 0,0 0,-11 29,11-29</inkml:trace>
  <inkml:trace contextRef="#ctx0" brushRef="#br17">18860 5566,'52'11,"-52"-11,0 0,0 0,41 3,-41-3,52 0,-52 0,53 0,-53 0,57 0,-57 0,0 0,60 0,-60 0,65 3,-65-3,69 3,-69-3,67 3,-67-3,72 2,-72-2,72 3,-72-3,70 6,-70-6,0 0,74 6,-74-6,80 5,-80-5,83 9,-83-9,79 6,-79-6,76 5,-76-5,73 3,-73-3,72 3,-72-3,69 0,-69 0,64 3,-64-3,60 3,-60-3,0 0,55 0,-55 0,0 0,0 0,56 3,-56-3,0 0,0 0,0 0,0 0,0 0,60 5,-60-5,0 0,0 0,0 0,0 0,52 9,-52-9,0 0,0 0,0 0,25-3,-25 3</inkml:trace>
  <inkml:trace contextRef="#ctx0" brushRef="#br18">20444 5483,'0'0,"0"0,31 17,-31-17,0 0,47 20,-47-20,0 0,53 17,-53-17,54 17,-54-17,0 0,0 0,55 15,-55-15,0 0,56 17,-56-17,0 0,0 0,54 20,-54-20,0 0,0 0,0 0,0 0,46 20,-46-20,0 0,0 0,0 0,0 0,26 22,-26-22,0 0,0 0,6 23,-6-23,0 0,0 0,-23 26,23-26,0 0,-42 26,42-26,0 0,-55 23,55-23,0 0,-59 20,59-20,0 0,0 0,-54 20,54-20,0 0,0 0,-49 20,49-20,0 0,0 0,0 0,0 0</inkml:trace>
  <inkml:trace contextRef="#ctx0" brushRef="#br19">19909 5205,'20'32,"-20"-32,0 0,0 0,0 0,0 0,29 20,-29-20,0 0,0 0,0 0,31 17,-31-17,0 0,0 0,0 0,22 17,-22-17,0 0,0 0,12 23,-12-23,0 0,-8 26,8-26,0 0,0 0,-25 28,25-28,0 0,-40 29,40-29,0 0,0 0,-43 26,43-26,0 0,0 0,0 0,0 0,0 0,-42 20,42-20,0 0,0 0,0 0,0 0,-25 8,25-8,0 0,0 0,0 0,0 0,0 0,21-11,-21 11,0 0,0 0,0 0,38-12,-38 12,0 0,0 0,0 0,45-5,-45 5,0 0,0 0,0 0,41 5,-41-5,0 0,0 0,0 0,22 24,-22-24,0 0,3 34,-3-34,0 0,-18 40,18-40,0 0,0 0,-24 34,24-34,0 0,0 0,0 0,0 0,0 0,0 0,0 0,-20 17,20-17</inkml:trace>
  <inkml:trace contextRef="#ctx0" brushRef="#br20">20213 5266,'25'23,"-25"-23,0 0,0 0,32 2,-32-2,0 0,0 0,43 3,-43-3,0 0,0 0,48 0,-48 0,0 0,0 0,0 0,47 0,-47 0,0 0,0 0,0 0,0 0,40 0,-40 0,0 0,0 0,0 0,0 0,0 0</inkml:trace>
  <inkml:trace contextRef="#ctx0" brushRef="#br21">20319 5371,'0'0,"0"0,0 0,0 0,0 0,9 46,-9-46,0 0,0 0,16 14,-16-14,0 0,0 0,0 0,15 21,-15-21,0 0,9 22,-9-22,0 0,0 0,0 23,0-23,0 0,-11 23,11-23,0 0,0 0,0 0,0 0,0 0,-20 23,20-23,0 0,0 0,0 0,0 0,0 0,-26 20,26-20,0 0,0 0,0 0,0 0,-22 3,22-3,0 0,0 0,-14-23</inkml:trace>
  <inkml:trace contextRef="#ctx0" brushRef="#br22">20341 5354,'-28'23,"28"-23,0 0,0 0,0 0,-28 20,28-20,0 0,-31 26,31-26,0 0,-28 25,28-25,0 0,0 0,0 0,0 0,0 0,-26 26,26-26,0 0,0 0,0 0,0 0,0 0,0 0,0 0,0 0,0 0,0 0,-16 20,16-20,0 0,0 0</inkml:trace>
  <inkml:trace contextRef="#ctx0" brushRef="#br23">20519 2914,'14'48,"-14"-48,0 0,0 0,13 31,-13-31,0 0,0 0,8 35,-8-35,0 0,9 37,-9-37,0 0,0 0,9 40,-9-40,0 0,0 0,0 0,0 0,0 0,0 0,12 40,-12-40,0 0,0 0,0 0,0 0,16 32,-16-32,0 0,0 0,20 2</inkml:trace>
  <inkml:trace contextRef="#ctx0" brushRef="#br24">20826 3002,'-39'28,"39"-28,0 0,-35 35,35-35,-39 37,39-37,-38 37,38-37,-41 38,41-38,-39 34,39-34,-45 34,45-34,0 0,-43 31,43-31,0 0,-39 32,39-32,0 0,0 0,0 0,0 0,0 0,0 0,0 0,-34 23,34-23,0 0,-8 9,8-9,0 0,16-9,-16 9,37-23,-37 23,0 0,51-28,-51 28,0 0,56-26,-56 26,0 0,0 0,54-20,-54 20,0 0,55-12,-55 12,0 0,0 0,0 0,42 0,-42 0,0 0,0 0,27 14,-27-14,0 0,0 0,14 32,-14-32,0 0,-6 43,6-43,0 0,-24 54,24-54,0 0,-27 49,27-49,-36 37,36-37,0 0,-37 28,37-28,0 0,0 0,0 0,-37 20,37-20,0 0,0 0,0 0,-37 6,37-6,0 0,0 0,-25-26,25 26,0 0,0 0,0 0,-12-45,12 45,0 0,0 0,0 0,0 0,3-52,-3 52,0 0,0 0,0 0,0 0,14-28,-14 28,0 0,0 0,0 0,14 3,-14-3,0 0,0 0,5 31,-5-31,1 51,-1-51,0 0,0 58,0-58,0 0,0 62,0-62,-5 63,5-63,-11 60,11-60,-8 60,8-60,0 0,-8 55,8-55,0 0,-5 57,5-57,0 0,-4 62,4-62,0 0,-1 57,1-57,0 0,0 0,-9 52,9-52,0 0,0 0,-8 40,8-40,0 0,0 0,0 0,0 0,-23 23,23-23,0 0,-36 3,36-3,0 0,-40-20,40 20</inkml:trace>
  <inkml:trace contextRef="#ctx0" brushRef="#br25">20150 3748,'28'5,"3"-2,-31-3,0 0,0 0,49-6,-49 6,61-11,-61 11,66-17,-66 17,62-14,-62 14,0 0,57-14,-57 14,56-15,-56 15,0 0,61-14,-61 14,60-11,-60 11,0 0,53-8,-53 8,0 0,53-4,-53 4,0 0,55 0,-55 0,0 0,48 6</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15358 7513,'58'40,"-58"-40,0 0,0 0,53 15,-53-15,0 0,61 5,-61-5,0 0,56-8,-56 8,0 0,0 0,46-15,-46 15,0 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definitions>
  <inkml:trace contextRef="#ctx0" brushRef="#br0">11838 6495,'44'20,"-44"-20,0 0,46 9,-46-9,54 3,-54-3,56 6,-56-6,0 0,61 5,-61-5,68 3,-68-3,74 3,-74-3,75 0,-75 0,77-6,-77 6,76-3,-76 3,78 0,-78 0,79-5,-79 5,80-9,-80 9,80-3,-80 3,76-3,-76 3,75 0,-75 0,68 0,-68 0,64 0,-64 0,0 0,55 0,-55 0,0 0,55 3,-55-3,0 0,52 2,-52-2,0 0,0 0,0 0,36 4,-36-4</inkml:trace>
  <inkml:trace contextRef="#ctx0" brushRef="#br1">11228 6845,'0'0,"20"6,-20-6,0 0,0 0,34 0,-34 0,0 0,51-6,-51 6,60-11,-60 11,0 0,56-15,-56 15,0 0,55-11,-55 11,0 0,55-12,-55 12,0 0,0 0,48-5,-48 5,0 0,0 0,0 0,0 0,0 0,0 0,0 0,37 0,-37 0,0 0,20 0,-20 0,0 0,-3-11,3 11,0 0,-20-24,20 24,0 0,0 0,-29-31,29 31,0 0,-35-35,35 35,0 0,0 0,-29-34,29 34,0 0,0 0,-19-23,19 23,0 0,0 0,0 0,0 0,-8-5,8 5,0 0,0 0,0 0,0 0,0 0,0 14,0-14,0 0,3 35,-3-35,0 0,3 45,-3-45,0 0,1 54,-1-54,0 0,0 61,0-61,0 0,0 65,0-65,0 0,0 67,0-67,0 0,-3 59,3-59,0 0,-3 58,3-58,0 0,0 0,0 0,0 0,0 0,0 0,0 0,0 0,-5 46,5-46,0 0,0 0,0 0,-17 25,17-25,0 0,0 0,-25-2,25 2,0 0,-31-26,31 26,0 0,0 0,-33-35,33 35,0 0,0 0,0 0,0 0,-31-34,31 34,0 0,0 0,0 0,0 0,0 0,0 0,-26-29,26 29,0 0,-14-14,14 14,0 0,5-9,-5 9,26-14,-26 14,40-20,-40 20,43-28,-43 28,45-38,-45 38,46-37,-46 37,45-37,-45 37,42-41,-42 41,37-42,-37 42,0 0,38-37,-38 37,0 0,0 0,36-32,-36 32,0 0,34-23,-34 23,0 0,0 0,0 0,0 0,0 0,0 0,0 0,32-8,-32 8,0 0,0 0,0 0,0 0,26 2,-26-2,0 0,0 0,0 0,0 0,0 0,0 0,0 0,24 3,-24-3,0 0,0 0,0 0,9 11,-9-11,0 0,-22 26,22-26,0 0,-37 40,37-40,0 0,0 0,0 0,0 0,-43 40,43-40,0 0,0 0,0 0,0 0,-28 35,28-35,0 0,0 0,0 0,0 14,0-14,0 0,22 3,-22-3,0 0,0 0,40-6,-40 6,0 0,0 0,0 0,47-8,-47 8,0 0,0 0,0 0,0 0,0 0,0 0,39-5,-39 5,0 0,0 0,18 0,-18 0,0 0,-12 13,12-13,0 0,-33 24,33-24,0 0,-52 25,52-25,-59 31,59-31,0 0,-58 29,58-29,0 0,-51 26,51-26,0 0,0 0,0 0,0 0,0 0,0 0,0 0,0 0,-39 20,39-20,0 0,0 0,0 0,0 0,-18 9,18-9,0 0,0 0,0 0,0 0,0 0,42-12,-42 12,0 0,52-11,-52 11,0 0,60-17,-60 17,0 0,63-15,-63 15,0 0,65-14,-65 14,0 0,60-15,-60 15,0 0,0 0,49-11,-49 11,0 0,37-6,-37 6,0 0,0 0,23-3,-23 3,0 0,0 0,0 0,0 0,0 0,0 0,0 0,0 0,0 0,-26-8,26 8,0 0,0 0,-43-6,43 6,0 0,-50-5,50 5,0 0,0 0,0 0,0 0,0 0,0 0,0 0,0 0,-45-3,45 3,0 0,-34 2,34-2,0 0,0 0,0 0,-14 18,14-18,0 0,0 31,0-31,0 0,9 44,-9-44,0 0,11 54,-11-54,0 0,10 57,-10-57,0 0,3 57,-3-57,0 0,0 0,0 60,0-60,0 0,-2 52,2-52,0 0,0 0,0 0,-3 34,3-34,0 0,0 0,0 0,-8 17,8-17,0 0,0 0,-20 0,20 0,0 0,0 0,-31-17,31 17,0 0,0 0,-33-34,33 34,0 0,-31-43,31 43,0 0,0 0,-26-43,26 43,0 0,0 0,0 0,0 0,0 0,0 0,0 0,0 0,-24-37,24 37,0 0,0 0,-17-26,17 26,0 0,0 0,6-17,-6 17,0 0,32-20,-32 20,48-26,-48 26,48-34,-48 34,45-38,-45 38,46-40,-46 40,43-45,-43 45,39-43,-39 43,0 0,43-44,-43 44,0 0,43-37,-43 37,0 0,0 0,42-35,-42 35,0 0,0 0,0 0,40-20,-40 20,0 0,0 0,0 0,0 0,0 0,22-2,-22 2,0 0,0 0,3 16,-3-16,0 0,-16 32,16-32,0 0,-29 43,29-43,0 0,-28 52,28-52,-28 57,28-57,-20 58,20-58,0 0,-17 60,17-60,-13 60,13-60,0 0,0 0,-12 60,12-60,0 0,0 0,-8 60,8-60,0 0,0 0,0 0,0 0,3 49,-3-49,0 0,11 14,-11-14,0 0,15-25,-15 25,17-52,-17 52,0 0,14-69,-14 69</inkml:trace>
  <inkml:trace contextRef="#ctx0" brushRef="#br2">12120 6785,'26'8,"0"-5,-26-3,0 0,0 0,34 3,-34-3,0 0,42-11,-42 11,0 0,49-12,-49 12,0 0,45-14,-45 14,0 0,0 0,41-18,-41 18,0 0,0 0,0 0,31-26,-31 26,0 0,0 0,0 0,20-31,-20 31,0 0,0 0,0 0,0 0,7-31,-7 31,0 0,0 0,0 0,0 0,0 0,-8-12,8 12,0 0,-23 12,23-12,0 0,0 0,-37 28,37-28,0 0,-49 44,49-44,0 0,-47 48,47-48,0 0,0 0,-43 49,43-49,0 0,0 0,-31 46,31-46,0 0,0 0,0 0,-10 31,10-31,0 0,0 0,14 9,-14-9,0 0,33-12,-33 12,0 0,0 0,49-26,-49 26,0 0,49-28,-49 28,0 0,41-26,-41 26,0 0,0 0,0 0,0 0,32-14,-32 14,0 0,12 3,-12-3,-12 19,12-19,-28 32,28-32,-37 40,37-40,-42 43,42-43,-40 44,40-44,0 0,0 0,-34 42,34-42,0 0,0 0,0 0,0 0,-23 32,23-32,0 0,0 0,0 0,0 0,0 0,21-12,-21 12,36-40,-36 40,0 0,45-46,-45 46,46-40,-46 40,0 0,0 0,0 0,0 0,45-31,-45 31,0 0,0 0,0 0,0 0,35-17,-35 17,0 0,10 2,-10-2,0 0,-13 23,13-23,0 0,-35 40,35-40,-44 49,44-49,-49 49,49-49,0 0,-45 48,45-48,0 0,-40 49,40-49,0 0,-37 46,37-46,0 0,0 0,0 0,-34 37,34-37,0 0,0 0,-28 15,28-15</inkml:trace>
  <inkml:trace contextRef="#ctx0" brushRef="#br3">12179 6951,'48'31,"-48"-31,0 0,0 0,45 26,-45-26,0 0,52 26,-52-26,0 0,57 23,-57-23,0 0,57 26,-57-26,0 0,52 25,-52-25,0 0,45 26,-45-26,0 0,37 26,-37-26,0 0,0 0,0 0,0 0,0 0,32 23,-32-23,0 0,0 0,0 0,0 0,0 0,0 0,0 0,0 0,0 0,0 0,20 14,-20-14,0 0,0 0,0 0,0 0,-38-6,38 6</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10">
      <inkml:brushProperty name="width" value="0.0529169998168945" units="cm"/>
      <inkml:brushProperty name="height" value="0.0529169998168945" units="cm"/>
      <inkml:brushProperty name="color" value="#ffff00"/>
      <inkml:brushProperty name="fitToCurve" value="1"/>
    </inkml:brush>
    <inkml:brush xml:id="br11">
      <inkml:brushProperty name="width" value="0.0529169998168945" units="cm"/>
      <inkml:brushProperty name="height" value="0.0529169998168945" units="cm"/>
      <inkml:brushProperty name="color" value="#ffff00"/>
      <inkml:brushProperty name="fitToCurve" value="1"/>
    </inkml:brush>
    <inkml:brush xml:id="br12">
      <inkml:brushProperty name="width" value="0.0529169998168945" units="cm"/>
      <inkml:brushProperty name="height" value="0.0529169998168945" units="cm"/>
      <inkml:brushProperty name="color" value="#ffff00"/>
      <inkml:brushProperty name="fitToCurve" value="1"/>
    </inkml:brush>
    <inkml:brush xml:id="br13">
      <inkml:brushProperty name="width" value="0.0529169998168945" units="cm"/>
      <inkml:brushProperty name="height" value="0.0529169998168945" units="cm"/>
      <inkml:brushProperty name="color" value="#ffff00"/>
      <inkml:brushProperty name="fitToCurve" value="1"/>
    </inkml:brush>
    <inkml:brush xml:id="br14">
      <inkml:brushProperty name="width" value="0.0529169998168945" units="cm"/>
      <inkml:brushProperty name="height" value="0.0529169998168945" units="cm"/>
      <inkml:brushProperty name="color" value="#ffff00"/>
      <inkml:brushProperty name="fitToCurve" value="1"/>
    </inkml:brush>
    <inkml:brush xml:id="br15">
      <inkml:brushProperty name="width" value="0.0529169998168945" units="cm"/>
      <inkml:brushProperty name="height" value="0.0529169998168945" units="cm"/>
      <inkml:brushProperty name="color" value="#ffff00"/>
      <inkml:brushProperty name="fitToCurve" value="1"/>
    </inkml:brush>
    <inkml:brush xml:id="br16">
      <inkml:brushProperty name="width" value="0.0529169998168945" units="cm"/>
      <inkml:brushProperty name="height" value="0.0529169998168945" units="cm"/>
      <inkml:brushProperty name="color" value="#ffff00"/>
      <inkml:brushProperty name="fitToCurve" value="1"/>
    </inkml:brush>
    <inkml:brush xml:id="br17">
      <inkml:brushProperty name="width" value="0.0529169998168945" units="cm"/>
      <inkml:brushProperty name="height" value="0.0529169998168945" units="cm"/>
      <inkml:brushProperty name="color" value="#ffff00"/>
      <inkml:brushProperty name="fitToCurve" value="1"/>
    </inkml:brush>
    <inkml:brush xml:id="br18">
      <inkml:brushProperty name="width" value="0.0529169998168945" units="cm"/>
      <inkml:brushProperty name="height" value="0.0529169998168945" units="cm"/>
      <inkml:brushProperty name="color" value="#ffff00"/>
      <inkml:brushProperty name="fitToCurve" value="1"/>
    </inkml:brush>
    <inkml:brush xml:id="br19">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20">
      <inkml:brushProperty name="width" value="0.0529169998168945" units="cm"/>
      <inkml:brushProperty name="height" value="0.0529169998168945" units="cm"/>
      <inkml:brushProperty name="color" value="#ffff00"/>
      <inkml:brushProperty name="fitToCurve" value="1"/>
    </inkml:brush>
    <inkml:brush xml:id="br21">
      <inkml:brushProperty name="width" value="0.0529169998168945" units="cm"/>
      <inkml:brushProperty name="height" value="0.0529169998168945" units="cm"/>
      <inkml:brushProperty name="color" value="#ffff00"/>
      <inkml:brushProperty name="fitToCurve" value="1"/>
    </inkml:brush>
    <inkml:brush xml:id="br22">
      <inkml:brushProperty name="width" value="0.0529169998168945" units="cm"/>
      <inkml:brushProperty name="height" value="0.0529169998168945" units="cm"/>
      <inkml:brushProperty name="color" value="#ffff00"/>
      <inkml:brushProperty name="fitToCurve" value="1"/>
    </inkml:brush>
    <inkml:brush xml:id="br23">
      <inkml:brushProperty name="width" value="0.0529169998168945" units="cm"/>
      <inkml:brushProperty name="height" value="0.0529169998168945" units="cm"/>
      <inkml:brushProperty name="color" value="#ffff00"/>
      <inkml:brushProperty name="fitToCurve" value="1"/>
    </inkml:brush>
    <inkml:brush xml:id="br24">
      <inkml:brushProperty name="width" value="0.0529169998168945" units="cm"/>
      <inkml:brushProperty name="height" value="0.0529169998168945" units="cm"/>
      <inkml:brushProperty name="color" value="#ffff00"/>
      <inkml:brushProperty name="fitToCurve" value="1"/>
    </inkml:brush>
    <inkml:brush xml:id="br25">
      <inkml:brushProperty name="width" value="0.0529169998168945" units="cm"/>
      <inkml:brushProperty name="height" value="0.0529169998168945" units="cm"/>
      <inkml:brushProperty name="color" value="#ffff00"/>
      <inkml:brushProperty name="fitToCurve" value="1"/>
    </inkml:brush>
    <inkml:brush xml:id="br26">
      <inkml:brushProperty name="width" value="0.0529169998168945" units="cm"/>
      <inkml:brushProperty name="height" value="0.0529169998168945" units="cm"/>
      <inkml:brushProperty name="color" value="#ffff00"/>
      <inkml:brushProperty name="fitToCurve" value="1"/>
    </inkml:brush>
    <inkml:brush xml:id="br27">
      <inkml:brushProperty name="width" value="0.0529169998168945" units="cm"/>
      <inkml:brushProperty name="height" value="0.0529169998168945" units="cm"/>
      <inkml:brushProperty name="color" value="#ffff00"/>
      <inkml:brushProperty name="fitToCurve" value="1"/>
    </inkml:brush>
    <inkml:brush xml:id="br28">
      <inkml:brushProperty name="width" value="0.0529169998168945" units="cm"/>
      <inkml:brushProperty name="height" value="0.0529169998168945" units="cm"/>
      <inkml:brushProperty name="color" value="#ffff00"/>
      <inkml:brushProperty name="fitToCurve" value="1"/>
    </inkml:brush>
    <inkml:brush xml:id="br29">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30">
      <inkml:brushProperty name="width" value="0.0529169998168945" units="cm"/>
      <inkml:brushProperty name="height" value="0.0529169998168945" units="cm"/>
      <inkml:brushProperty name="color" value="#ffff00"/>
      <inkml:brushProperty name="fitToCurve" value="1"/>
    </inkml:brush>
    <inkml:brush xml:id="br31">
      <inkml:brushProperty name="width" value="0.0529169998168945" units="cm"/>
      <inkml:brushProperty name="height" value="0.0529169998168945" units="cm"/>
      <inkml:brushProperty name="color" value="#ffff00"/>
      <inkml:brushProperty name="fitToCurve" value="1"/>
    </inkml:brush>
    <inkml:brush xml:id="br32">
      <inkml:brushProperty name="width" value="0.0529169998168945" units="cm"/>
      <inkml:brushProperty name="height" value="0.0529169998168945" units="cm"/>
      <inkml:brushProperty name="color" value="#ffff00"/>
      <inkml:brushProperty name="fitToCurve" value="1"/>
    </inkml:brush>
    <inkml:brush xml:id="br33">
      <inkml:brushProperty name="width" value="0.0529169998168945" units="cm"/>
      <inkml:brushProperty name="height" value="0.0529169998168945" units="cm"/>
      <inkml:brushProperty name="color" value="#ffff00"/>
      <inkml:brushProperty name="fitToCurve" value="1"/>
    </inkml:brush>
    <inkml:brush xml:id="br34">
      <inkml:brushProperty name="width" value="0.0529169998168945" units="cm"/>
      <inkml:brushProperty name="height" value="0.0529169998168945" units="cm"/>
      <inkml:brushProperty name="color" value="#ffff00"/>
      <inkml:brushProperty name="fitToCurve" value="1"/>
    </inkml:brush>
    <inkml:brush xml:id="br35">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brush xml:id="br8">
      <inkml:brushProperty name="width" value="0.0529169998168945" units="cm"/>
      <inkml:brushProperty name="height" value="0.0529169998168945" units="cm"/>
      <inkml:brushProperty name="color" value="#ffff00"/>
      <inkml:brushProperty name="fitToCurve" value="1"/>
    </inkml:brush>
    <inkml:brush xml:id="br9">
      <inkml:brushProperty name="width" value="0.0529169998168945" units="cm"/>
      <inkml:brushProperty name="height" value="0.0529169998168945" units="cm"/>
      <inkml:brushProperty name="color" value="#ffff00"/>
      <inkml:brushProperty name="fitToCurve" value="1"/>
    </inkml:brush>
  </inkml:definitions>
  <inkml:trace contextRef="#ctx0" brushRef="#br0">19946 5257,'45'34,"-45"-34,0 0,0 0,38 12,-38-12,0 0,0 0,50 8,-50-8,0 0,61 6,-61-6,0 0,65 3,-65-3,65 3,-65-3,0 0,63 3,-63-3,59 0,-59 0,0 0,62 0,-62 0,0 0,69-1,-69 1,69 0,-69 0,73 0,-73 0,65 1,-65-1,62-3,-62 3,66 0,-66 0,65 0,-65 0,68 0,-68 0,71 0,-71 0,71-3,-71 3,71 0,-71 0,71 0,-71 0,71 0,-71 0,71 0,-71 0,65 0,-65 0,65-1,-65 1,69 4,-69-4,68 2,-68-2,66 6,-66-6,62 6,-62-6,59 8,-59-8,54 9,-54-9,0 0,55 3,-55-3,0 0,53 3,-53-3,0 0,54 2,-54-2,0 0,49 3,-49-3,0 0,0 0,0 0,0 0,36 6,-36-6,0 0,0 0,0 0,0 0,0 0,25 9,-25-9</inkml:trace>
  <inkml:trace contextRef="#ctx0" brushRef="#br1">21981 5234,'28'32,"-28"-32,0 0,0 0,0 0,32 10,-32-10,0 0,46 9,-46-9,50 3,-50-3,0 0,58 0,-58 0,0 0,59 6,-59-6,54 5,-54-5,0 0,47 6,-47-6,0 0,0 0,0 0,49 9,-49-9,0 0,0 0,46 11,-46-11,0 0,0 0,0 0,28 17,-28-17,0 0,0 0,0 20,0-20,0 0,-36 23,36-23,-63 23,63-23,-78 23,78-23,-79 23,79-23,-74 20,74-20,-68 17,68-17,-63 11</inkml:trace>
  <inkml:trace contextRef="#ctx0" brushRef="#br2">20181 5146,'-37'31,"37"-31,0 0,0 0,-31 18,31-18,0 0,-38 16,38-16,0 0,0 0,-38 26,38-26,0 0,0 0,-46 31,46-31,0 0,0 0,-45 26,45-26,0 0,0 0,0 0,0 0,0 0,0 0,0 0,-40 17,40-17,0 0,0 0,0 0,0 0,0 0,0 0,0 0,0 0,-24 6,24-6,0 0,0 0,0 0,0 0,-12 3,12-3,0 0,0 0,5 8,-5-8,0 0,0 0,30 18,-30-18,0 0,0 0,36 22,-36-22,44 32,-44-32,0 0,35 38,-35-38,0 0,38 33,-38-33,0 0,34 37</inkml:trace>
  <inkml:trace contextRef="#ctx0" brushRef="#br3">19551 8460,'9'28,"-4"7,-5-35,0 0,8 44,-8-44,0 0,10 54,-10-54,6 57,-6-57,0 0,6 60,-6-60,8 63,-8-63,0 0,0 0,5 60,-5-60,0 0,-3 54,3-54,0 0,0 0,-9 52,9-52,0 0,0 0,-7 42,7-42,0 0,0 0,0 0,0 0,0 0,-16 32,16-32,0 0,-22 12,22-12,0 0,-28-9,28 9,0 0,-31-29,31 29,0 0,-34-42</inkml:trace>
  <inkml:trace contextRef="#ctx0" brushRef="#br4">19316 8770,'0'0,"0"0,1 43,-1-43,0 0,0 54,0-54,0 57,0-57,0 0,0 0,0 0</inkml:trace>
  <inkml:trace contextRef="#ctx0" brushRef="#br5">19870 8586,'50'0,"-50"0,0 0,0 0,0 0,40 0,-40 0,0 0,40-6,-40 6,0 0,0 0,45-8,-45 8,0 0,51-12,-51 12,0 0,0 0,0 0,47-14,-47 14,0 0,0 0,0 0,0 0,0 0,39-6,-39 6,0 0,0 0,0 0,28-12,-28 12,0 0,0 0</inkml:trace>
  <inkml:trace contextRef="#ctx0" brushRef="#br6">20138 8309,'0'24,"2"6,-2-30,0 0,4 37,-4-37,0 0,3 48,-3-48,0 0,4 58,-4-58,3 66,-3-66,0 0,0 71,0-71,0 0,0 0,-3 72,3-72,0 0,0 0,0 0,0 0,-1 62,1-62,0 0,0 0,-6 43,6-43,0 0,-7 12,7-12,0 0,0 0,-5-23,5 23,0 0,-5-43,5 43,0 0,-7-57,7 57,0 0,-6-61,6 61,0 0,0 0,0 0,0 0,0 0,0 0,0 0,-8-39,8 39,0 0,-15-6,15 6,-26 23,26-23,0 0,-33 40,33-40,0 0,-36 51,36-51,0 0,-35 63,35-63,-24 69,24-69,0 0,0 0,-24 57,24-57,0 0,0 0,-16 29,16-29</inkml:trace>
  <inkml:trace contextRef="#ctx0" brushRef="#br7">20191 8580,'25'16,"2"5,-27-21,0 0,0 0,0 0,0 0,31 20,-31-20,0 0,31 17,-31-17,0 0,0 0,0 0,0 0,0 0,23 14,-23-14,0 0,0 0,0 0,0 0,0 0,0 0,0 0,0 0,-20 9,20-9,0 0,0 0,-33-6,33 6,0 0,-42-2,42 2,0 0,-39 5,39-5,0 0,0 0,-33 21,33-21,0 0,0 0,0 0,-24 30,24-30,0 0,0 0,0 0,0 0,0 0,0 0,-7 32,7-32,0 0,4 29,-4-29,0 0,16 28,-16-28,0 0,0 0,22 24,-22-24,0 0,29 19,-29-19,0 0,0 0,32 17,-32-17,0 0,0 0,0 0,0 0,27 24,-27-24,0 0,0 0,0 0,0 0,0 0,0 0,0 0,24 22,-24-22,0 0,0 0,0 0,6 29,-6-29,0 0,0 0,-24 34,24-34,0 0,0 0,0 0,-44 29,44-29,0 0,0 0,0 0,0 0,0 0,-54 14,54-14,0 0,-48-6,48 6,0 0,0 0,0 0,-27-22,27 22,0 0,0 0,0-26,0 26,0 0,25-29,-25 29,43-37,-43 37,0 0,49-34,-49 34,48-34,-48 34,0 0,0 0</inkml:trace>
  <inkml:trace contextRef="#ctx0" brushRef="#br8">20909 8388,'36'23,"-36"-23,0 0,0 0,40 8,-40-8,0 0,45-3,-45 3,0 0,0 0,51-5,-51 5,0 0,52-6,-52 6,0 0,0 0,45-3,-45 3,0 0,0 0,0 0,0 0,36 0,-36 0,0 0,0 0,0 0,26-3</inkml:trace>
  <inkml:trace contextRef="#ctx0" brushRef="#br9">21120 8265,'1'51,"-1"-51,0 0,0 0,0 0,0 0,0 46,0-46,0 0,0 0,-2 60,2-60,0 0,0 0,0 0,0 0,-4 68,4-68,0 0,0 0,0 0,-8 58,8-58,0 0,0 0,0 0</inkml:trace>
  <inkml:trace contextRef="#ctx0" brushRef="#br10">20978 8596,'45'6,"-45"-6,0 0,0 0,28 0,-28 0,0 0,0 0,35-3,-35 3,0 0,0 0,0 0,0 0,37 0,-37 0,0 0,34 14,-34-14,0 0,20 34,-20-34,0 0,6 49,-6-49,0 0,0 0,-6 52,6-52,0 0,0 0,0 0,-6 39,6-39,0 0,1 18,-1-18,0 0,14 0,-14 0,0 0,0 0,23-12,-23 12,0 0,25-19,-25 19,0 0,25-38,-25 38,0 0,0 0,20-48,-20 48,0 0,0 0,6-46</inkml:trace>
  <inkml:trace contextRef="#ctx0" brushRef="#br11">21064 8731,'0'0,"0"0,-22 40,22-40,0 0,-33 54,33-54,-30 63,30-63,0 0,-25 60,25-60,0 0,0 0,-17 49,17-49,0 0,0 0,-13 20</inkml:trace>
  <inkml:trace contextRef="#ctx0" brushRef="#br12">21137 8785,'14'34,"-14"-34,0 0,27 43,-27-43,35 49,-35-49,38 54,-38-54,38 54,-38-54,0 0,38 51,-38-51,0 0,37 50,-37-50,0 0,0 0,0 0,0 0,0 0,31 31,-31-31,0 0,0 0,30 0,-30 0,0 0,0 0,19-41,-19 41,0 0,13-71,-13 71,0 0,6-89,-6 89,0 0,0-99,0 99,-6-98,6 98,-6-86,6 86</inkml:trace>
  <inkml:trace contextRef="#ctx0" brushRef="#br13">21332 8396,'0'0,"0"0,0 0,0 0,0 0,39 11,-39-11,0 0,0 0,0 0,0 0,0 0,0 0,0 0,0 0,42 0,-42 0,0 0,0 0,38 6,-38-6,0 0,12 23,-12-23,-9 40,9-40,0 0,-23 55,23-55,-30 68,30-68,-31 74,31-74,-25 72,25-72,-23 63,23-63,-16 51,16-51,0 0,0 0,0 0,0 0,-14 40,14-40,0 0,0 0,-7 20,7-20,0 0,7-8,-7 8,17-29,-17 29,22-40,-22 40,0 0,0 0,25-40,-25 40,0 0,32-34,-32 34,0 0,33-32,-33 32,0 0,0 0,0 0,0 0,34-21,-34 21,0 0,0 0,0 0,0 0,23 7,-23-7,0 0,4 31,-4-31,0 0,0 0,-14 52,14-52,0 0,0 0,-21 57,21-57,0 0,0 0,-18 46,18-46,0 0,-15 14,15-14,0 0</inkml:trace>
  <inkml:trace contextRef="#ctx0" brushRef="#br14">21770 8221,'18'46,"-18"-46,0 0,0 0,0 0,0 0,11 34,-11-34,0 0,5 40,-5-40,0 0,0 0,-10 40,10-40,0 0,-23 40,23-40,0 0,-27 35,27-35,0 0,0 0,0 0,-29 28,29-28,0 0,0 0,-25 26,25-26,0 0,0 0,-12 23,12-23,0 0,0 0,0 0,4 12,-4-12,0 0,0 0,25 0,-25 0,0 0,34-10,-34 10,0 0,0 0,0 0,0 0,0 0,34-11,-34 11,0 0,0 0,25-3,-25 3,0 0,0 0,10 17,-10-17,-10 37,10-37,0 0,-18 44,18-44,-31 51,31-51,0 0,-38 49,38-49,0 0,-35 48,35-48,0 0,0 0,0 0,-30 41,30-41,0 0,0 0,0 0,-14 17,14-17,0 0,12-9,-12 9,0 0,32-26,-32 26,45-34,-45 34,0 0,48-41,-48 41,0 0,51-39,-51 39,0 0,50-35,-50 35,0 0,47-25,-47 25,0 0,0 0,45-17,-45 17,0 0,0 0,30-3,-30 3,0 0,0 0,0 0,20 14,-20-14,0 0,2 31,-2-31,-14 46,14-46,-24 54,24-54,0 0,-34 55,34-55,0 0,-37 42,37-42,-34 24,34-24,0 0,0 0,-25 0,25 0</inkml:trace>
  <inkml:trace contextRef="#ctx0" brushRef="#br15">21840 8535,'12'51,"-12"-51,0 0,0 0,0 50,0-50,-8 65,8-65,-7 86,7-86,-7 103,7-103,3 120,-3-120,3 132,-3-132,1 136</inkml:trace>
  <inkml:trace contextRef="#ctx0" brushRef="#br16">22663 8306,'0'0,"0"0,59 11,-59-11,0 0,40 3,-40-3,0 0,47 0,-47 0,0 0,0 0,0 0,0 0,57-6,-57 6,0 0,0 0,0 0,57-14,-57 14,0 0,0 0,0 0,0 0,50-17,-50 17,0 0,0 0,0 0,38-6,-38 6,0 0,0 0,0 0,17 9,-17-9,0 0,-2 22,2-22,0 0,-21 38,21-38,-31 45,31-45,0 0,0 0,0 0,-31 46,31-46,0 0,0 0,0 0,0 0,-27 34,27-34,0 0,-28 12,28-12</inkml:trace>
  <inkml:trace contextRef="#ctx0" brushRef="#br17">22750 8415,'14'34,"-14"-34,0 0,0 0,0 0,0 0,0 0,0 0,10 23,-10-23,0 0,0 0,0 0,0 0,0 0,0 0,0 0,14 17,-14-17,0 0,0 0,0 0,0 0,0 0,0 0,12 15,-12-15</inkml:trace>
  <inkml:trace contextRef="#ctx0" brushRef="#br18">22546 8844,'36'5,"5"-10,-41 5,0 0,45-15,-45 15,0 0,54-20,-54 20,56-20,-56 20,52-17,-52 17,0 0,48-17,-48 17,0 0,51-20,-51 20,0 0,54-17,-54 17,0 0,0 0,50-18,-50 18,0 0,0 0,0 0,0 0,45-11,-45 11,0 0,0 0,0 0,29-6,-29 6,0 0,0 0,0 0,0 0,12-3,-12 3,0 0,0 0,-18-6</inkml:trace>
  <inkml:trace contextRef="#ctx0" brushRef="#br19">22869 8632,'2'28,"3"4,-5-32,0 0,0 0,8 37,-8-37,0 0,0 43,0-43,0 0,0 0,-14 49,14-49,0 0,0 0,-23 51,23-51,0 0,0 0,-30 49,30-49,0 0,-35 46,35-46,0 0,0 0,0 0,0 0,-35 37,35-37,0 0,0 0,-29 22,29-22,-23-2,23 2,0 0,0 0,0 0,-11-26,11 26</inkml:trace>
  <inkml:trace contextRef="#ctx0" brushRef="#br20">22983 8875,'22'34,"-22"-34,0 0,0 0,0 0,21 23,-21-23,0 0,24 34,-24-34,0 0,24 37,-24-37,27 37,-27-37,0 0,0 0,0 0,20 38,-20-38</inkml:trace>
  <inkml:trace contextRef="#ctx0" brushRef="#br21">19360 8231,'0'0,"0"0,-15 35,15-35,0 0,0 0,-29 9,29-9,0 0,-36 14,36-14,0 0,-43 20,43-20,0 0,-45 26,45-26,0 0,-43 31,43-31,0 0,-36 29,36-29,0 0,0 0,0 0,0 0,-31 23,31-23,0 0,0 0,0 0,0 0,-26 17,26-17,0 0,0 0,0 0,0 0,-19 20,19-20,0 0,0 0,-9 28,9-28,0 0,0 38,0-38,0 0,3 46,-3-46,0 0,3 49,-3-49,0 54,0-54,-2 54,2-54,-5 55,5-55,-14 56,14-56,-17 64,17-64,-17 71,17-71,-16 78,16-78,-14 77,14-77,-10 77,10-77,-11 80,11-80,-12 83,12-83,-12 80,12-80,-12 80,12-80,-11 83,11-83,-10 83,10-83,-12 86,12-86,-13 89,13-89,-16 89,16-89,-17 89,17-89,-18 85,18-85,-15 83,15-83,-14 81,14-81,-11 74,11-74,-8 69,8-69,0 0,0 0,-10 60,10-60,0 0,-15 54,15-54,0 0,0 0,-14 43,14-43,0 0,0 0,-14 24,14-24,0 0,0 0,-15 3,15-3,0 0,-11-18,11 18,0 0,0 0,-3-32,3 32,0 0,7-34,-7 34,0 0,15-29,-15 29,0 0,23-11,-23 11,0 0,0 0,27 3,-27-3,28 22,-28-22,0 0,27 38,-27-38,29 48,-29-48,0 0,30 58,-30-58,28 71,-28-71,35 77,-35-77,40 75,-40-75,0 0,44 60</inkml:trace>
  <inkml:trace contextRef="#ctx0" brushRef="#br22">21930 8258,'42'20,"-42"-20,0 0,0 0,0 0,30 8,-30-8,0 0,0 0,0 0,0 0,49 6,-49-6,0 0,55 3,-55-3,0 0,54 3,-54-3,0 0,0 0,53 5,-53-5,0 0,0 0,52 10,-52-10,0 0,45 10,-45-10,0 0,0 0,0 0,0 0,0 0,35 20,-35-20,0 0,0 0,20 31,-20-31,0 0,0 0,6 38,-6-38,0 0,-6 43,6-43,0 0,-14 45,14-45,0 0,-17 50,17-50,-19 54,19-54,-13 57,13-57,-14 54,14-54,-12 55,12-55,-8 54,8-54,-4 57,4-57,-4 63,4-63,-5 71,5-71,-5 72,5-72,-2 74,2-74,0 77,0-77,-2 74,2-74,3 72,-3-72,0 69,0-69,5 63,-5-63,0 0,5 63,-5-63,6 65,-6-65,0 0,5 66,-5-66,0 0,6 68,-6-68,0 0,4 75,-4-75,0 0,2 80,-2-80,0 0,3 77,-3-77,3 69,-3-69,0 0,0 51,0-51,0 0,0 0,-3 46,3-46,0 0,0 0,-5 46,5-46,0 0,0 0,-9 49,9-49,0 0,-11 49,11-49,0 0,-14 51,14-51,0 0,-13 55,13-55,0 0,-20 54,20-54,0 0,-22 45,22-45,-30 35,30-35,0 0,-39 23,39-23,-47 8,47-8,-54-2,54 2,0 0,-57-17,57 17,-71-23</inkml:trace>
  <inkml:trace contextRef="#ctx0" brushRef="#br23">17451 8342,'10'43,"-10"-43,0 0,0 0,0 0,8 34,-8-34,0 0,0 0,10 31,-10-31,0 0,10 30,-10-30,0 0,17 22,-17-22,0 0,0 0,26 12,-26-12,0 0,32 2,-32-2,0 0,34-8,-34 8,0 0,0 0,0 0,0 0,40-15,-40 15,0 0,0 0,0 0,0 0,0 0,0 0,0 0,0 0,0 0,48-11,-48 11,0 0,0 0,40-6,-40 6,15 17,-15-17,0 0,0 0,-12 35,12-35,0 0,-34 43,34-43,0 0,0 0,-40 40,40-40,0 0,-42 34,42-34,0 0,-40 26,40-26,0 0,0 0,-40 23,40-23,0 0,0 0,0 0,-31 20,31-20,0 0,0 0,0 0,0 0,0 0,0 0,0 0,-20 17,20-17,0 0,0 0,0 0,0 0,0 0,21 3,-21-3,0 0,0 0,34-11,-34 11,0 0,0 0,39-20,-39 20,0 0,0 0,0 0,34-24,-34 24,0 0</inkml:trace>
  <inkml:trace contextRef="#ctx0" brushRef="#br24">17393 8657,'-1'72,"1"-72,0 0,-14 63,14-63,-20 63,20-63,-19 60,19-60,0 0,-17 57,17-57,0 0,0 0,-12 52,12-52,0 0,0 0,0 0,-2 34,2-34,0 0,9 14,-9-14,0 0,20-6,-20 6,0 0,28-23,-28 23,0 0,34-32,-34 32,0 0,0 0,43-34,-43 34,0 0,0 0,50-37,-50 37,0 0,52-37,-52 37,0 0,53-35,-53 35,0 0,43-25,-43 25,0 0,33-23,-33 23,0 0,30-20,-30 20,0 0,18-20,-18 20,0 0,0 0</inkml:trace>
  <inkml:trace contextRef="#ctx0" brushRef="#br25">17534 8812,'14'34,"-14"-34,0 0,0 0,10 39,-10-39,0 0,0 0,10 52,-10-52,0 0,18 54,-18-54,0 0,21 46,-21-46,0 0,23 38,-23-38,0 0,0 0,0 0,23 31,-23-31,0 0,0 0,0 0,26 20,-26-20,0 0,22 6,-22-6,0 0,22-18,-22 18,21-37,-21 37,17-54,-17 54,10-66,-10 66,5-66,-5 66</inkml:trace>
  <inkml:trace contextRef="#ctx0" brushRef="#br26">17866 8579,'25'23,"-25"-23,0 0,0 0,0 0,0 0,0 0,29 3,-29-3,0 0,17 3</inkml:trace>
  <inkml:trace contextRef="#ctx0" brushRef="#br27">17818 8691,'20'37,"-20"-37,0 0,0 0,0 0,0 0,0 0,26 18,-26-18,0 0,0 0,0 0,35 10,-35-10,0 0,0 0,0 0,27 9,-27-9,0 0</inkml:trace>
  <inkml:trace contextRef="#ctx0" brushRef="#br28">17871 8971,'0'0,"0"0,28-37,-28 37,0 0,28-52,-28 52,0 0,31-60,-31 60,0 0,26-57,-26 57,0 0,0 0,22-52,-22 52,0 0,0 0,0 0,28-34,-28 34,0 0,0 0,0 0,34-17,-34 17,0 0,37-5,-37 5,34-9,-34 9,0 0,32-6,-32 6,0 0,0 0,31-12,-31 12,0 0,0 0,31-14,-31 14,0 0,0 0,0 0,0 0,32-20,-32 20,0 0,0 0,24-28,-24 28,0 0</inkml:trace>
  <inkml:trace contextRef="#ctx0" brushRef="#br29">18237 8450,'1'34,"-6"1,5-35,0 0,0 0,-16 36,16-36,0 0,-18 44,18-44,0 0,-25 46,25-46,-29 51,29-51,-25 52,25-52,0 0,-22 54,22-54,0 0,0 0,0 0,0 0,-19 49,19-49,0 0,0 0,0 0,-10 29,10-29,0 0,0 0,0 0,0 0,0 0,32-20,-32 20,0 0,27-26,-27 26,0 0,32-26,-32 26,0 0,0 0,29-21,-29 21,0 0,0 0,0 0,0 0,27-5,-27 5,0 0,0 0,20 14,-20-14,0 0,7 32,-7-32,0 0,0 0,-9 37,9-37,0 0,0 0,0 0,0 0,-14 34,14-34,0 0,0 0,0 0,0 0,0 0,0 0,0 0,-14 23,14-23,0 0,0 0,0 0,-11 18,11-18,0 0,-11 17,11-17,0 0,-18 28,18-28,0 0,-22 34,22-34,0 0,0 0,-28 38,28-38,0 0,-31 28,31-28,0 0,0 0</inkml:trace>
  <inkml:trace contextRef="#ctx0" brushRef="#br30">18484 8770,'57'43,"-57"-43,0 0,0 0,46 23,-46-23,0 0,0 0,0 0,54 15,-54-15,0 0,60 8,-60-8,0 0,60 0,-60 0,0 0,0 0,56-3,-56 3,0 0,0 0,55-3,-55 3,0 0,0 0,50-2,-50 2,0 0,0 0,0 0,43-1,-43 1,0 0,0 0,31 5,-31-5,0 0,0 0,0 0,0 0,0 0,20 10,-20-10,0 0,0 0,0 0,0 0,0 0,0 0</inkml:trace>
  <inkml:trace contextRef="#ctx0" brushRef="#br31">18878 8676,'38'37,"-38"-37,0 0,0 0,0 0,29 17,-29-17,0 0,0 0,30 20,-30-20,0 0,0 0,32 20,-32-20,0 0,0 0,29 17,-29-17,0 0,20 20,-20-20,0 0,0 0,0 0,14 26,-14-26,0 0,0 0,1 34,-1-34,0 0,-13 38,13-38,-21 39,21-39,0 0,0 0,-31 43,31-43,0 0,-34 41,34-41,0 0,0 0,-40 25</inkml:trace>
  <inkml:trace contextRef="#ctx0" brushRef="#br32">18656 8641,'-10'37,"10"-37,0 0,0 0,0 0,-30 18,30-18,0 0,0 0,-39 17,39-17,0 0,0 0,-43 23,43-23,0 0,0 0,-39 23,39-23,0 0,0 0,0 0,0 0,0 0,0 0,-31 23,31-23,0 0,0 0,0 0,0 0,0 0,0 0,0 0,-20 23,20-23,0 0,-6 28,6-28,0 0,6 32,-6-32,0 0,18 34,-18-34,0 0,0 0,23 37,-23-37,0 0,0 0,0 0</inkml:trace>
  <inkml:trace contextRef="#ctx0" brushRef="#br33">22600 10725,'26'8,"9"1,-35-9,0 0,0 0,0 0,0 0,42 9,-42-9,0 0,43 0,-43 0,0 0,39-12,-39 12,0 0,0 0,44-17,-44 17,0 0,41-17,-41 17,0 0,0 0,46-15,-46 15,0 0,0 0,48-8,-48 8,0 0,48-3,-48 3,0 0,42 14,-42-14,0 0,37 25,-37-25,0 0,0 0,38 32,-38-32,0 0,42 31,-42-31,0 0,0 0,43 23,-43-23,0 0,0 0,43 6,-43-6,0 0,45-12,-45 12,0 0,45-23,-45 23,0 0,45-28,-45 28,0 0,43-35,-43 35,45-34,-45 34,0 0,49-28,-49 28,0 0,0 0,0 0,0 0,52-17,-52 17,0 0</inkml:trace>
  <inkml:trace contextRef="#ctx0" brushRef="#br34">19334 9302,'0'0,"0"0,0 0,0 0,0 0,0 0,0 0,0 0,0 0,0 0,0 0,0 0,0 0,0 0,38-12,-38 12,39 8,-39-8,0 0,0 0,46 13,-46-13,0 0,49 8,-49-8,47 8,-47-8,0 0,49 6,-49-6,48 0,-48 0,48-4,-48 4,49-8,-49 8,51-17,-51 17,51-20,-51 20,56-17,-56 17,60-17,-60 17,56-15,-56 15,57-11,-57 11,56-3,-56 3,58 3,-58-3,57 14,-57-14,53 22,-53-22,52 32,-52-32,49 37,-49-37,45 40,-45-40,49 38,-49-38,54 28,-54-28,0 0,61 14,-61-14,67 3,-67-3,73-9,-73 9,78-17,-78 17,70-26,-70 26,71-26,-71 26,71-23,-71 23,71-17,-71 17,67-11,-67 11,67-4,-67 4,65 0,-65 0,62 9,-62-9,63 14,-63-14,60 15,-60-15,62 14,-62-14,64 14,-64-14,69 6,-69-6,71-4,-71 4,74-8,-74 8,79-11,-79 11,79-18,-79 18,80-17,-80 17,77-20,-77 20,75-15,-75 15,78-8,-78 8,73-3,-73 3,72 1,-72-1,69 2,-69-2,67 2,-67-2,65 6,-65-6,65 9,-65-9,69 2,-69-2,70-2,-70 2,74-9,-74 9,76-15,-76 15,83-19,-83 19,85-21,-85 21,82-23,-82 23,81-25,-81 25,83-23,-83 23,83-21,-83 21,76-17,-76 17,70-17,-70 17,0 0,66-17</inkml:trace>
  <inkml:trace contextRef="#ctx0" brushRef="#br35">19745 5811,'-22'27,"22"-27,0 0,0 0,-29 28,29-28,0 0,-33 34,33-34,0 0,0 0,-38 35,38-35,0 0,0 0,0 0,0 0,-18 28,18-28,0 0,0 0,4 18,-4-18,0 0,28 5,-28-5,0 0,0 0,47-3,-47 3,0 0,0 0,56-8,-56 8,0 0,0 0,51-6,-51 6,0 0,0 0,39 0,-39 0,0 0,30 9,-30-9,0 0,0 0,9 17,-9-17,0 0,0 0,-15 22,15-22,0 0,-34 29,34-29,0 0,-50 29,50-29,0 0,-57 26,57-26,0 0,-60 22,60-22,0 0,-54 20,54-20,0 0,0 0,0 0,0 0,-48 15,48-15,0 0,0 0,0 0,0 0,0 0,-34 0,34 0,0 0,-9-17,9 17,0 0,22-26,-22 26,0 0,0 0,43-26,-43 26,0 0,0 0,54-20,-54 20,0 0,0 0,0 0,0 0,55-14,-55 14,0 0,35 0,-35 0,0 0,15 17,-15-17,0 0,-17 37,17-37,0 0,-43 43,43-43,-53 43,53-43,-53 43,53-43,-46 40,46-40,0 0,-36 34,36-34,0 0,0 0,0 0,0 0,-29 29,29-29,0 0,-15 14,15-14,0 0,0 0,0 0,38-14,-38 14,0 0,45-20,-45 20,57-26,-57 26,0 0,54-26,-54 26,0 0,0 0,57-17,-57 17,0 0,50-6,-50 6,0 0,0 0,44 6,-44-6,0 0,28 20,-28-20,0 0,9 34,-9-34,0 0,-14 46,14-46,-30 51,30-51,-46 52,46-52,-54 49,54-49,-59 43,59-43,-59 43,59-43,-64 40,64-40,-59 42,59-42,-53 38,53-38,-54 28,54-28,0 0,-52 21,52-21,0 0,0 0,-53 13,53-13,0 0,0 0,-51 7,51-7,-49-9,49 9,0 0,0 0,0 0,0 0,0 0,-43-17,43 17,0 0,0 0,-30-34,30 34,0 0,-18-55</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10">
      <inkml:brushProperty name="width" value="0.0529169998168945" units="cm"/>
      <inkml:brushProperty name="height" value="0.0529169998168945" units="cm"/>
      <inkml:brushProperty name="color" value="#ffff00"/>
      <inkml:brushProperty name="fitToCurve" value="1"/>
    </inkml:brush>
    <inkml:brush xml:id="br11">
      <inkml:brushProperty name="width" value="0.0529169998168945" units="cm"/>
      <inkml:brushProperty name="height" value="0.0529169998168945" units="cm"/>
      <inkml:brushProperty name="color" value="#ffff00"/>
      <inkml:brushProperty name="fitToCurve" value="1"/>
    </inkml:brush>
    <inkml:brush xml:id="br12">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brush xml:id="br8">
      <inkml:brushProperty name="width" value="0.0529169998168945" units="cm"/>
      <inkml:brushProperty name="height" value="0.0529169998168945" units="cm"/>
      <inkml:brushProperty name="color" value="#ffff00"/>
      <inkml:brushProperty name="fitToCurve" value="1"/>
    </inkml:brush>
    <inkml:brush xml:id="br9">
      <inkml:brushProperty name="width" value="0.0529169998168945" units="cm"/>
      <inkml:brushProperty name="height" value="0.0529169998168945" units="cm"/>
      <inkml:brushProperty name="color" value="#ffff00"/>
      <inkml:brushProperty name="fitToCurve" value="1"/>
    </inkml:brush>
  </inkml:definitions>
  <inkml:trace contextRef="#ctx0" brushRef="#br0">14868 6543,'18'57,"-18"-57,0 0,0 0,17 34,-17-34,0 0,23 29,-23-29,0 0,32 20,-32-20,0 0,43 14,-43-14,0 0,53 6,-53-6,63-3,-63 3,65-11,-65 11,66-20,-66 20,69-23,-69 23,68-23,-68 23,70-17,-70 17,72-18,-72 18,68-11,-68 11,66-12,-66 12,59-5,-59 5,0 0,0 0,54 3,-54-3,0 0,51 17,-51-17,44 28,-44-28,0 0,31 38,-31-38,0 0,25 42,-25-42,23 46,-23-46,0 0,35 38,-35-38,52 25,-52-25,65 9,-65-9,74-9,-74 9,81-17,-81 17,93-26,-93 26,96-32,-96 32,100-31,-100 31,102-31,-102 31,102-26,-102 26,104-23,-104 23,103-23,-103 23,102-20,-102 20,97-14,-97 14,88-12,-88 12</inkml:trace>
  <inkml:trace contextRef="#ctx0" brushRef="#br1">15037 7224,'0'0,"0"0,18 12,-18-12,0 0,17 11,-17-11,0 0,0 0,17 17,-17-17,0 0,6 23,-6-23,0 0,-9 26,9-26,0 0,0 0,-22 29,22-29,0 0,0 0,0 0,0 0,0 0,0 0,0 0,-28 25,28-25,0 0,0 0,-18 15,18-15,0 0,0 0,0 0,0 0,0 0,0 0,34 6,-34-6,0 0,0 0,0 0,0 0,0 0,44-6,-44 6,0 0,0 0,40 3,-40-3,0 0,16 20,-16-20,-14 31,14-31,0 0,-36 40,36-40,-51 40,51-40,0 0,-52 44,52-44,0 0,0 0,-51 45,51-45,0 0,0 0,0 0,0 0,-39 37,39-37,0 0,0 0,-12 17,12-17,0 0,20-8,-20 8,0 0,49-29,-49 29,60-37,-60 37,59-31,-59 31,54-26,-54 26,0 0,0 0,54-14,-54 14,0 0,45-7,-45 7,0 0,0 0,0 0,0 0,34 6,-34-6,0 0,0 0,15 20,-15-20,0 0,-8 35,8-35,0 0,-28 34,28-34,0 0,-43 32,43-32,0 0,-49 14,49-14,0 0,-42-6,42 6,0 0,-28-26,28 26,0 0,-15-39,15 39,0 0,-9-49,9 49,0 0,0 0,-3-49,3 49,0 0,0 0,0 0,0 0,5-26,-5 26,0 0,0 0,9 12,-9-12,0 0,9 37,-9-37,0 0,6 58,-6-58,3 71,-3-71,0 74,0-74,-1 69,1-69,-6 60,6-60,0 0,-8 55,8-55,0 0,-9 48,9-48,0 0,0 0,-14 40,14-40,0 0,-14 21,14-21,0 0,0 0,-14-9,14 9,-12-38,12 38,0 0</inkml:trace>
  <inkml:trace contextRef="#ctx0" brushRef="#br2">15057 7594,'2'34,"-21"-5,19-29,0 0,-34 40,34-40,-42 46,42-46,-44 51,44-51,0 0,-41 58,41-58,0 0,-40 60,40-60,0 0,-30 51,30-51,0 0,0 0,-26 29,26-29</inkml:trace>
  <inkml:trace contextRef="#ctx0" brushRef="#br3">15816 7401,'12'29,"-15"8,3-37,0 0,-8 58,8-58,0 0,-8 65,8-65,0 0,0 0,-9 63,9-63,0 0,0 0,0 0,0 0,0 0,-4 40,4-40,0 0,0 0,0 0,10-34,-10 34,0 0,16-55,-16 55,0 0,20-65,-20 65,0 0,0 0,23-75,-23 75,0 0,24-54,-24 54,0 0,0 0,0 0,0 0,24-17,-24 17,0 0,17 20,-17-20,0 0,9 48,-9-48,0 64,0-64,0 0,-8 68,8-68,0 0,0 0,-11 66,11-66,0 0,0 0,0 0,-17 49,17-49,0 0,-14 11,14-11,-3-26,3 26,0 0</inkml:trace>
  <inkml:trace contextRef="#ctx0" brushRef="#br4">16009 7358,'6'55,"-6"-55,0 0,-2 57,2-57,-6 69,6-69,-8 68,8-68,-8 66,8-66,0 0,0 0,-9 60,9-60,0 0,0 0,0 0,0 0,-7 49,7-49,0 0,0 0,-9 14,9-14,-6-23,6 23,0-48,0 48,2-60,-2 60</inkml:trace>
  <inkml:trace contextRef="#ctx0" brushRef="#br5">16182 7270,'0'0,"26"5,-26-5,0 0,15 26,-15-26,-3 43,3-43,-14 54,14-54,0 0,0 0,-20 57,20-57,0 0,0 0,0 0,0 0,0 0,-14 47,14-47,0 0,1 27,-1-27,14 4,-14-4,0 0,27-18,-27 18,0 0,0 0,0 0,38-22,-38 22,0 0,0 0,0 0,34-15,-34 15,0 0,0 0,22 0,-22 0,0 0,9 20,-9-20,0 0,-10 32,10-32,0 0,-26 37,26-37,0 0,0 0,0 0,-37 26,37-26,0 0,0 0,0 0,0 0,0 0,-37 0,37 0,0 0,0 0,-19-20,19 20,0 0,0 0,0 0,0 0,-1-23,1 23,0 0,0 0,0 0,9-12,-9 12,0 0,0 0,0 0,0 0,-6 41,6-41,0 0,-25 45,25-45,0 0,-31 43,31-43,0 0,0 0,-29 29,29-29,0 0,0 0,0 0,0 0,-14 9,14-9,0 0,3-15,-3 15,0 0,0 0,23-17,-23 17,0 0,0 0,0 0,0 0,36-6,-36 6,0 0,43 9,-43-9,0 0,38 20,-38-20,0 0,28 32,-28-32,0 0,0 0,23 31,-23-31,0 0,0 0,0 0,0 0,0 0,15 8,-15-8,8-28,-8 28</inkml:trace>
  <inkml:trace contextRef="#ctx0" brushRef="#br6">16530 7249,'0'0,"-17"43,17-43,0 0,-26 43,26-43,0 0,-25 34,25-34,0 0,-17 24,17-24,0 0,-3 16,3-16,0 0,0 0,15 9,-15-9,0 0,0 0,20 6,-20-6,0 0,0 0,0 0,22 6,-22-6,11 22,-11-22,2 37,-2-37,-15 49,15-49,-23 55,23-55,0 0,-28 55,28-55,0 0,0 0,-28 50,28-50,0 0,0 0,0 0,0 0,-22 35,22-35,0 0,0 0,0 0,0 0,5-20,-5 20,26-46,-26 46,33-60,-33 60,39-58,-39 58,45-48,-45 48,47-40,-47 40,0 0,0 0,47-26,-47 26,0 0,0 0,0 0,0 0,46-8,-46 8,0 0,28 8,-28-8,5 29,-5-29,-21 43,21-43,-34 46,34-46,0 0,-39 40,39-40,0 0,0 0,0 0,0 0,0 0,-41 34,41-34,0 0,-22 23,22-23,0 0,0 0,8 6,-8-6,0 0,31-9,-31 9,0 0,0 0,49-17,-49 17,0 0,0 0,0 0,57-14,-57 14,0 0,0 0,0 0,0 0,0 0,0 0,48-6,-48 6,0 0,20 5,-20-5,0 0,-11 18,11-18,0 0,0 0,0 0,0 0,-39 25,39-25,0 0,0 0,0 0,0 0,0 0,0 0,0 0,-49 17,49-17,0 0,0 0,-31 9,31-9,0 0,0 0,0 0,0 0,0 0,23 32,-23-32,0 0,31 28,-31-28,0 0,0 0,0 0,0 0,0 0,29 41,-29-41,0 0,0 0,0 0,0 0,0 0,15 51,-15-51,0 0,-6 49,6-49,0 0,-22 31,22-31,0 0,-43 15,43-15,-55 0,55 0,-56-20,56 20,-58-35,58 35</inkml:trace>
  <inkml:trace contextRef="#ctx0" brushRef="#br7">16799 8139,'0'0,"31"-37,-31 37,43-46,-43 46,51-52,-51 52,56-54,-56 54,62-54,-62 54,71-55,-71 55,79-54,-79 54,86-51,-86 51,90-53,-90 53,97-51,-97 51,99-52,-99 52,101-45,-101 45,112-40,-112 40,114-38,-114 38,113-34,-113 34,113-34,-113 34,114-26,-114 26,110-18,-110 18,106-14,-106 14,97-9,-97 9,85-8,-85 8,76-6,-76 6,0 0,74-3,-74 3,0 0,65 0,-65 0,0 0,60-3,-60 3,0 0,0 0,46-8,-46 8</inkml:trace>
  <inkml:trace contextRef="#ctx0" brushRef="#br8">18758 7082,'26'20,"5"-3,-31-17,0 0,43 15,-43-15,48 11,-48-11,0 0,57 9,-57-9,0 0,60 11,-60-11,62 8,-62-8,0 0,62 9,-62-9,0 0,55 11,-55-11,0 0,0 0,45 17,-45-17,0 0,29 26,-29-26,0 0,0 0,0 0,11 31,-11-31,0 0,-10 32,10-32,0 0,-31 35,31-35,0 0,-48 40,48-40,-51 39,51-39,0 0,-48 35,48-35,0 0,0 0,0 0,0 0,-41 26,41-26,-30 0,30 0</inkml:trace>
  <inkml:trace contextRef="#ctx0" brushRef="#br9">19583 6927,'-5'40,"5"-40,0 0,0 46,0-46,0 0,0 0,4 37,-4-37,0 0,9 26,-9-26,0 0</inkml:trace>
  <inkml:trace contextRef="#ctx0" brushRef="#br10">19860 6878,'-26'40,"26"-40,0 0,-31 32,31-32,-42 40,42-40,-43 45,43-45,-42 46,42-46,0 0,-40 49,40-49,0 0,0 0,0 0,-30 46,30-46,0 0,0 0,0 0,-11 32,11-32,14 5,-14-5,31-14,-31 14,42-23,-42 23,0 0,48-31,-48 31,0 0,52-32,-52 32,0 0,48-23,-48 23,0 0,0 0,47-14,-47 14,0 0,0 0,0 0,40 0,-40 0,0 0,0 0,0 0,23 20,-23-20,4 40,-4-40,0 0,-26 49,26-49,-39 51,39-51,0 0,-42 43,42-43,0 0,0 0,-45 31,45-31,0 0,0 0,0 0,-44 9,44-9,0 0,0 0</inkml:trace>
  <inkml:trace contextRef="#ctx0" brushRef="#br11">19722 7131,'0'54,"0"-54,0 0,0 0,-6 51,6-51,-4 63,4-63,0 0,-6 66,6-66,-2 71,2-71,0 71,0-71,1 72,-1-72,1 72,-1-72,0 71,0-71,0 72,0-72,0 71,0-71,1 75,-1-75,0 71,0-71,0 0,0 0,3 66,-3-66,0 0,0 0,0 0,0 0,0 0,1 55,-1-55,0 0,-2 22,2-22,-12-14,12 14,0 0,-20-43,20 43,-23-63,23 63,-27-71,27 71,-29-72</inkml:trace>
  <inkml:trace contextRef="#ctx0" brushRef="#br12">19469 7680,'34'2,"6"1,-40-3,0 0,60-6,-60 6,77-14,-77 14,81-24,-81 24,92-25,-92 25,93-31,-93 31,99-40,-99 40,102-40,-102 40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definitions>
  <inkml:trace contextRef="#ctx0" brushRef="#br0">20443 9400,'46'1,"-2"-4,-44 3,0 0,59-9,-59 9,0 0,55-9,-55 9,0 0,54-11,-54 11,0 0,0 0,0 0,55-6,-55 6,0 0,0 0,50 0,-50 0,0 0,0 0,0 0,0 0,35 3,-35-3,0 0</inkml:trace>
  <inkml:trace contextRef="#ctx0" brushRef="#br1">20751 9206,'15'60,"-15"-60,0 0,12 54,-12-54,8 66,-8-66,0 0,6 69,-6-69,0 0,5 65,-5-65,2 64,-2-64,0 54,0-54,0 0,0 0,0 0,0 0,-2 45,2-45,0 0,0 0,0 0,-12 37,12-37,0 0,0 0,-21 24,21-24,0 0,0 0,-32 3,32-3,0 0,0 0,-43-15,43 15,0 0,0 0,0 0,-45-20,45 20,0 0,0 0,0 0,0 0,0 0,0 0,-40-11,40 11,0 0,0 0,-24-15,24 15,0 0,0-34,0 34,26-54,-26 54,42-57,-42 57,49-60,-49 60,50-55,-50 55,48-52,-48 52,40-48,-40 48,0 0,36-40,-36 40,0 0,0 0,0 0,0 0,35-31,-35 31,0 0,0 0,22-9,-22 9,0 0,2 23,-2-23,0 0,0 0,-14 42,14-42,0 0,0 0,0 0,-20 38,20-38,0 0,-7 11,7-11,0 0,5-20,-5 20,0 0,18-29,-18 29,0 0,0 0,0 0,0 0,27-23,-27 23,0 0,26 3,-26-3,0 0,14 35,-14-35,3 71,-3-71,-7 103,7-103,-7 126,7-126,-9 137,9-137,-1 146,1-146,3 143,-3-143,10 138,-10-138,11 125,-11-125,10 107,-10-107,0 0,0 0,0 0,0 0,10 74,-10-74,5 22,-5-22,2-25,-2 25,0-57,0 57,-7-81,7 81,-11-96,11 96,-12-109,12 109,-15-123</inkml:trace>
  <inkml:trace contextRef="#ctx0" brushRef="#br2">21196 9094,'0'0,"0"0,17 34,-17-34,0 0,10 49,-10-49,-3 57,3-57,0 0,-11 54,11-54,0 0,0 0,-17 49,17-49,0 0,0 0,0 0,0 0,-10 32,10-32,0 0,5 14,-5-14,0 0,17 0,-17 0,0 0,0 0,0 0,0 0,0 0,20-7,-20 7,0 0,0 0,0 0,15 4,-15-4,-3 22,3-22,0 0,-20 32,20-32,0 0,0 0,-31 40,31-40,0 0,0 0,0 0,0 0,-31 35,31-35,0 0,0 0,0 0,-17 17,17-17,0 0,0 0,0 0,0 0,0 0,0 0,0 0,10 23,-10-23,0 0,15 28,-15-28,0 0,15 44,-15-44,0 0,0 0,0 0,0 0,12 42,-12-42,0 0,17 23,-17-23,24-11,-24 11,27-43,-27 43,25-61,-25 61,25-74,-25 74,25-77,-25 77</inkml:trace>
  <inkml:trace contextRef="#ctx0" brushRef="#br3">21636 8945,'0'0,"0"0,0 0,0 0,29 36,-29-36,0 0,-7 35,7-35,-16 43,16-43,0 0,-26 54,26-54,-24 61,24-61,-23 62,23-62,-18 63,18-63,0 0,0 0,-25 58,25-58,-23 54,23-54,0 0,0 0,0 0,-17 51,17-51,0 0,0 0,0 0,0 0,-8 32,8-32,0 0,0 0,0 0,0 0,0 0,20-29,-20 29,24-51,-24 51,0 0,31-57,-31 57,0 0,36-52,-36 52,0 0,0 0,0 0,41-43,-41 43,0 0,0 0,0 0,0 0,36-26,-36 26,0 0,0 0,29 0,-29 0,0 0,0 0,2 35,-2-35,0 0,-22 54,22-54,-33 60,33-60,0 0,0 0,0 0,-29 55,29-55,0 0,0 0,-14 39,14-39,0 0,0 0,10 12,-10-12,0 0,0 0,27-9,-27 9,0 0,0 0,0 0,0 0,0 0,0 0,0 0,40-23,-40 23,0 0,0 0,28-17,-28 17,0 0,9 9,-9-9,-17 31,17-31,0 0,-34 46,34-46,-43 54,43-54,0 0,-44 57,44-57,0 0,-49 49,49-49,0 0,0 0,-42 29,42-29,0 0,0 0,0 0,-37 0,37 0,0 0,-26-28,26 28,0 0,0 0,0 0,-11-52,11 52,0 0,0 0,0 0,0 0,0 0,0 0,3-55,-3 55,22-36,-22 36,0 0,0 0,32-10,-32 10,46 15,-46-15,0 0,47 26,-47-26,0 0,52 34,-52-34,50 40,-50-40,52 43,-52-43,0 0,49 37,-49-37,43 37,-43-37,0 0,0 0,38 23,-38-23,0 0,39 2,-39-2,0 0,0 0,29-28,-29 28,18-54</inkml:trace>
  <inkml:trace contextRef="#ctx0" brushRef="#br4">22133 8990,'28'11,"-28"-11,0 0,24 26,-24-26,16 40,-16-40,4 51,-4-51,-18 58,18-58,0 0,-27 63,27-63,0 0,-33 69,33-69,0 0,0 0,0 0,0 0,0 0,0 0,-27 59,27-59,0 0,0 0,0 0,-2 34,2-34,0 0,0 0,0 0,20 9,-20-9,0 0,0 0,0 0,0 0,36-9,-36 9,0 0,0 0,24-5,-24 5,11 14,-11-14,-6 35,6-35,-15 45,15-45,-26 51,26-51,-30 58,30-58,-34 60,34-60,0 0,0 0,-37 55,37-55,0 0,0 0,-37 37,37-37,0 0,0 0,-34 2,34-2,0 0,-26-34,26 34,0 0,-14-54,14 54,-4-60,4 60,0 0,6-55,-6 55,0 0,0 0,0 0,0 0,0 0,14-37,-14 37,0 0,29-14,-29 14,0 0,27 11,-27-11,0 0,0 0,32 30,-32-30,0 0,0 0,35 27,-35-27,0 0,31 9,-31-9,34-14,-34 14,0 0,34-29,-34 29,41-34,-41 34,45-32,-45 32,0 0,48-31,-48 31,0 0,0 0,0 0,0 0,57-24,-57 24,57-11,-57 11,0 0,0 0,0 0,0 0,48 3,-48-3,0 0,0 0,27 6,-27-6,0 0,0 0,0 0,0 0</inkml:trace>
  <inkml:trace contextRef="#ctx0" brushRef="#br5">22368 9401,'15'55,"-15"-55,0 0,0 0,2 43,-2-43,0 0,2 51,-2-51,0 0,0 0,0 54,0-54,0 0,0 0,8 44,-8-44,0 0,23 17,-23-17,0 0,30-17,-30 17,41-47,-41 47,36-65,-36 65,32-72,-32 72,33-68,-33 68,30-75,-30 75,29-77,-29 77,24-75,-24 75,25-71,-25 71,25-69,-25 69,0 0,25-54,-25 54,0 0,0 0,0 0,0 0,29-38,-29 38,0 0,0 0,0 0,0 0,0 0,0 0,0 0,0 0,25-16,-25 16,0 0,0 0,19 0,-19 0,0 0,20 14,-20-14,0 0,0 0,21 25,-21-25,0 0,0 0,0 0,0 0,0 0,14 32,-14-32,0 0</inkml:trace>
  <inkml:trace contextRef="#ctx0" brushRef="#br6">22681 9312,'30'0,"5"0,-35 0,0 0,0 0,53-5,-53 5,0 0,0 0,0 0,62-15,-62 15,0 0,0 0,0 0,0 0,54-15,-54 15,0 0,34-2,-34 2,0 0,9 20,-9-20,0 0,-14 43,14-43,-30 62,30-62,-35 67,35-67,-33 59,33-59,-31 49,31-49,0 0,0 0,0 0,-20 40,20-40,0 0,1 24,-1-24,23 0,-23 0,38-24,-38 24,49-37,-49 37,55-45,-55 45,57-55,-57 55,56-63,-56 63,59-63,-59 63,0 0,55-60,-55 60,0 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definitions>
  <inkml:trace contextRef="#ctx0" brushRef="#br0">6822 12910,'-28'32,"28"-32,0 0,-51 37,51-37,-71 44,71-44,0 0,-81 37,81-37,0 0,-82 38,82-38,-82 37,82-37,-75 31,75-31,-65 24,65-24,-65 11,65-11,-65 6,65-6,-60 0,60 0,0 0,-69-5,69 5,-74-6,74 6,-74-8,74 8,-72-9,72 9,0 0,-66-9,66 9,0 0,-72-11,72 11,-69-22,69 22,-71-29,71 29,-63-32,63 32,-57-34,57 34,-52-40,52 40,-49-46,49 46,-46-49,46 49,-46-48,46 48,-40-52,40 52,-34-55,34 55,-30-57,30 57,-20-63,20 63,-16-69,16 69,-16-78,16 78,-6-80,6 80,1-84,-1 84,13-77,-13 77,19-77,-19 77,31-72,-31 72,42-70,-42 70,54-63,-54 63,63-57,-63 57,69-49,-69 49,77-38,-77 38,86-29,-86 29,85-23,-85 23,91-17,-91 17,98-9,-98 9,97 3,-97-3,98 13,-98-13,97 24,-97-24,97 31,-97-31,93 40,-93-40,86 46,-86-46,80 52,-80-52,71 59,-71-59,63 70,-63-70,56 71,-56-71,51 83,-51-83,38 92,-38-92,20 101,-20-101,6 105,-6-105,1 107,-1-107,-6 101,6-101,-12 91,12-91,0 0,-26 84,26-84,-37 69,37-69,-40 49,40-49,0 0,-39 37,39-37,0 0,0 0,-35 30,35-30,0 0,-34 3,34-3</inkml:trace>
  <inkml:trace contextRef="#ctx0" brushRef="#br1">7232 11838,'23'63,"-23"-63,0 0,12 63,-12-63,12 75,-12-75,15 72,-15-72,10 66,-10-66,18 60,-18-60,0 0,0 0,0 0,0 0,18 49</inkml:trace>
  <inkml:trace contextRef="#ctx0" brushRef="#br2">7618 11987,'0'0,"-19"60,19-60,-31 69,31-69,-43 72,43-72,-45 75,45-75,-40 71,40-71,-37 70,37-70,0 0,-31 54,31-54,0 0,0 0,0 0,-34 37,34-37,0 0,0 0,0 0,0 0,0 0,-28 18,28-18,0 0,-6-12,6 12,22-34,-22 34,0 0,34-46,-34 46,41-52,-41 52,45-46,-45 46,0 0,0 0,48-37,-48 37,0 0,48-26,-48 26,0 0,0 0,46-4,-46 4,0 0,30 24,-30-24,8 48,-8-48,-5 63,5-63,0 0,-17 66,17-66,0 0,-26 63,26-63,0 0,-25 50,25-50,-29 17,29-17,0 0,-28-17,28 17,0 0,-26-43,26 43,0 0,0 0,-14-55,14 55,0 0,0 0,0 0,0 0,0 0,-4-45,4 45,0 0,0 0,5-15,-5 15,6 32,-6-32,18 60,-18-60,17 77,-17-77,18 87,-18-87,18 85,-18-85,18 84,-18-84,14 80,-14-80,14 81,-14-81,15 83,-15-83,12 74,-12-74,7 64,-7-64,0 0,0 0,0 0,0 0,0 0,0 0,-6 45,6-45,-26 15,26-15,-42-20,42 20,-53-38,53 38</inkml:trace>
  <inkml:trace contextRef="#ctx0" brushRef="#br3">7149 12938,'34'0,"-3"-3,-31 3,0 0,38-12,-38 12,42-20,-42 20,0 0,46-28,-46 28,0 0,57-36,-57 36,68-33,-68 33,69-35,-69 35,69-32,-69 32,65-29,-65 29,63-31,-63 31,0 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21170 10750,'0'0,"0"0,0 0,0 0,0 0,0 0,0 0,0 0,0 0,0 0,0 0,0 0,0 0,0 0,0 0,0 0,34 12,-34-12,43-12,-43 12,0 0,42-17,-42 17,0 0,40-20,-40 20,0 0,0 0,0 0,0 0,37-9,-37 9,0 0,0 0,29 8,-29-8,0 0,7 27,-7-27,-10 40,10-40,-25 51,25-51,-25 52,25-52,0 0,0 0,0 0,-29 45,29-45,0 0,0 0,0 0,-20 34,20-34,0 0,-4 15,4-15,0 0,19 0,-19 0,0 0,0 0,0 0,34-12,-34 12,0 0,0 0,0 0,45-14,-45 14,0 0,0 0,0 0,0 0,0 0,43-9,-43 9,0 0,19 0,-19 0,-8 17,8-17,-28 32,28-32,-45 48,45-48,-51 52,51-52,-51 55,51-55,-47 54,47-54,-46 58,46-58,-42 57,42-57,0 0,0 0,-36 54,36-54,0 0,0 0,-29 40,29-40,0 0,-12 15,12-15,0 0,7-9,-7 9,17-26,-17 26,31-40,-31 40,38-46,-38 46,45-48,-45 48,0 0,48-49,-48 49,55-49,-55 49,53-46,-53 46,0 0,57-33,-57 33,0 0,59-24,-59 24,0 0,58-9,-58 9,0 0,53 0,-53 0,0 0,0 0,43 3,-43-3,0 0,28 14,-28-14,0 0,15 32,-15-32,-3 52,3-52,-22 51,22-51,-37 43,37-43,0 0,-39 22,39-22</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21344 10487,'10'51,"-10"-51,0 0,8 58,-8-58,9 74,-9-74,15 79,-15-79,18 81,-18-81,17 77,-17-77,20 78,-20-78,13 79,-13-79,9 83,-9-83,2 83,-2-83,1 78,-1-78,-5 76,5-76,-8 81,8-81,-13 77,13-77,-20 78,20-78,-25 71,25-71,-23 69,23-69,-22 63,22-63,-22 55,22-55,-25 45,25-45,-28 31,28-31,0 0,-38 20,38-20,0 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21917 10400,'29'19,"-29"-19,0 0,0 0,0 0,0 0,0 0,0 0,26 15,-26-15,0 0,23 21,-23-21,0 0,0 0,7 25,-7-25,0 0,-4 23,4-23,0 0,-26 17,26-17</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21774 10669,'1'60,"-1"-60,0 0,0 57,0-57,0 75,0-75,1 77,-1-77,0 0,6 72,-6-72,0 0,0 0,0 0,0 0,0 0,10 51,-10-51,0 0,8 17,-8-17,0 0,6-22,-6 22,0 0,4-49,-4 49,0 0,0 0,6-69,-6 69,0 0,10-75,-10 75,20-65,-20 65,0 0,31-58,-31 58,0 0,36-45,-36 45,0 0,39-32,-39 32,0 0,40-20,-40 20,43-18,-43 18,0 0,40-13,-40 13,0 0,39-9,-39 9,0 0,0 0,38-6,-38 6,0 0,0 0,0 0,28 2,-28-2,0 0,0 0,15 24,-15-24,-4 37,4-37,0 0,-22 46,22-46,0 0,-33 46,33-46,-43 42,43-42,0 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21971 10806,'0'0,"0"0,0 0,0 0,0 0,0 0,0 0,0 0,0 0,24 51,-24-51,0 0,0 0,-9 46,9-46,0 0,0 0,-5 48,5-48,0 0,0 0,0 0,0 0,0 0,0 0,0 0,0 0,9 35,-9-35,0 0,0 0,0 0,0 0,20 15,-20-15,0 0,0 0,0 0,0 0,0 0,0 0,14 8,-14-8,0 0,-9 12,9-12,0 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21854 11207,'27'-9,"-2"-2,-25 11,0 0,0 0,40-20,-40 20,46-32,-46 32,0 0,47-35,-47 35,45-40,-45 40,0 0,42-37,-42 37,0 0,43-34,-43 34,36-34,-36 34,0 0,0 0,0 0,31-38,-31 38,0 0,0 0,14-34,-14 34,-6-31</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22081 10846,'9'29,"-2"8,-7-37,0 0,2 49,-2-49,10 54,-10-54,7 54,-7-54,0 57,0-57,0 0,-9 60,9-60,-14 61,14-61,0 0,-13 57,13-57,-15 57,15-57,0 0,0 0,-11 57,11-57,0 0,0 0,0 0,-10 46,10-46,0 0,0 0,0 0,-11 18,11-18,-18-18,18 18,0 0,-20-46,20 46,-17-60,17 60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definitions>
  <inkml:trace contextRef="#ctx0" brushRef="#br0">21103 9675,'14'34,"-14"-34,0 0,0 0,0 0,6 40,-6-40,0 0,1 52,-1-52,0 0,-7 59,7-59,0 0,0 0,-15 67,15-67,0 0,0 0,0 0,-17 59,17-59,0 0,0 0,0 0,0 0,0 0,-19 43,19-43,0 0,0 0,0 0,0 0,-26 18,26-18</inkml:trace>
  <inkml:trace contextRef="#ctx0" brushRef="#br1">21729 9685,'20'46,"-20"-46,0 0,0 0,6 26,-6-26,0 0,2 25,-2-25,0 0,-12 20,12-20,0 0</inkml:trace>
  <inkml:trace contextRef="#ctx0" brushRef="#br2">17208 10367,'29'14,"1"-7,-30-7,0 0,46 0,-46 0,0 0,0 0,52-5,-52 5,0 0,48-8,-48 8,0 0,45-9,-45 9,0 0,0 0,0 0,40-12,-40 12,0 0,0 0,0 0,25-14,-25 14,0 0</inkml:trace>
  <inkml:trace contextRef="#ctx0" brushRef="#br3">18020 10105,'0'0,"0"0,0 0,0 0,0 0,0 0,43 28,-43-28,0 0,0 0,0 0</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22106 11063,'55'32,"-55"-32,0 0,42 31,-42-31,46 49,-46-49,50 63,-50-63,44 68,-44-68,49 81,-49-81,48 90,-48-90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19860 4205,'0'0,"0"0,43-6,-43 6,0 0,56-9,-56 9,0 0,60-14,-60 14,0 0,0 0,0 0,54-14,-54 14,0 0,0 0,0 0,0 0,36-11,-36 11,0 0,0 0,0 0,9-9,-9 9</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16896 4227,'-14'29,"-17"-3,31-26,0 0,0 0,-48 23,48-23,0 0,0 0,0 0,-58 17,58-17,0 0,-59 17,59-17,0 0,0 0,-62 15,62-15,0 0,-63 14,63-14,0 0,0 0,-62 11,62-11,0 0,-63 6,63-6,0 0,-57 0,57 0,0 0,0 0,-54-6,54 6,0 0,-55-9,55 9,0 0,-56-8,56 8,0 0,-52-12,52 12,0 0,-45-17,45 17,-43-19,43 19,-37-21,37 21,0 0,0 0,-34-26,34 26,0 0,-32-31,32 31,-31-34,31 34,-30-37,30 37,0 0,0 0,-24-38,24 38,0 0,-21-42,21 42,0 0,-20-49,20 49,0 0,-14-55,14 55,0 0,-4-57,4 57,0 0,0-57,0 57,3-57,-3 57,0 0,8-52,-8 52,13-49,-13 49,0 0,21-45,-21 45,25-46,-25 46,0 0,30-46,-30 46,38-43,-38 43,0 0,39-40,-39 40,0 0,46-40,-46 40,0 0,53-37,-53 37,59-34,-59 34,0 0,58-26,-58 26,53-20,-53 20,0 0,54-17,-54 17,0 0,55-12,-55 12,0 0,62-8,-62 8,0 0,62-3,-62 3,60 3,-60-3,0 0,57 9,-57-9,0 0,54 17,-54-17,0 0,51 20,-51-20,0 0,49 26,-49-26,0 0,49 28,-49-28,0 0,42 37,-42-37,0 0,38 46,-38-46,0 0,34 49,-34-49,28 52,-28-52,0 0,25 51,-25-51,14 51,-14-51,0 0,13 49,-13-49,10 48,-10-48,0 0,0 0,4 52,-4-52,0 57,0-57,0 0,-4 57,4-57,0 0,0 0,-8 61,8-61,0 0,-16 62,16-62,0 0,-25 54,25-54,0 0,-31 50,31-50,0 0,-32 42,32-42,0 0,0 0,-36 34,36-34,0 0,-43 29,43-29,0 0,-46 17,46-17,0 0,0 0,-48 15,48-15,-48 11,48-11,0 0,-48 3,48-3,0 0,0 0,-54 0,54 0,0 0,0 0,-57-4,57 4,0 0,0 0,-66-4</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brush xml:id="br8">
      <inkml:brushProperty name="width" value="0.0529169998168945" units="cm"/>
      <inkml:brushProperty name="height" value="0.0529169998168945" units="cm"/>
      <inkml:brushProperty name="color" value="#ffff00"/>
      <inkml:brushProperty name="fitToCurve" value="1"/>
    </inkml:brush>
    <inkml:brush xml:id="br9">
      <inkml:brushProperty name="width" value="0.0529169998168945" units="cm"/>
      <inkml:brushProperty name="height" value="0.0529169998168945" units="cm"/>
      <inkml:brushProperty name="color" value="#ffff00"/>
      <inkml:brushProperty name="fitToCurve" value="1"/>
    </inkml:brush>
  </inkml:definitions>
  <inkml:trace contextRef="#ctx0" brushRef="#br0">19220 4097,'0'0,"0"0,0 0,0 0,41 22,-41-22,0 0,45 3,-45-3,0 0,51-6,-51 6,53-9,-53 9,0 0,0 0,0 0,55-8,-55 8,0 0,48-12,-48 12,0 0,0 0,0 0,40-11,-40 11,0 0,0 0,0 0,0 0,0 0,0 0,0 0,0 0,24-11,-24 11,0 0,9-11,-9 11,0 0,-9-18,9 18</inkml:trace>
  <inkml:trace contextRef="#ctx0" brushRef="#br1">19485 3868,'0'31,"-5"7,5-38,0 0,-8 54,8-54,-2 60,2-60,-2 60,2-60,-7 57,7-57,-4 54,4-54,-6 55,6-55,0 0,-5 54,5-54,-8 51,8-51,0 0,-8 49,8-49,0 0,0 0,0 0,0 0,0 0,-8 40,8-40,0 0,0 0,0 0,0 0,-7 17,7-17,0 0,0-17,0 17,3-48,-3 48,0 0,5-64,-5 64,0 0,6-62,-6 62,0 0,0 0,8-55,-8 55,0 0,0 0,0 0,0 0,3-40,-3 40,0 0,-13-11,13 11,-18 14,18-14,0 0,-28 35,28-35,0 0,-35 48,35-48,0 0,0 0,-30 60,30-60,0 0,0 0,0 0,0 0,-27 54,27-54,0 0,0 0,-7 32,7-32,17-3,-17 3,37-31,-37 31,45-49,-45 49,50-57,-50 57,57-54,-57 54,54-46,-54 46,51-40,-51 40,0 0,42-28,-42 28,0 0,40-20,-40 20,0 0,0 0,31-13,-31 13,0 0,0 0,0 0,26 4,-26-4,8 23,-8-23,-7 33,7-33,0 0,-20 41,20-41,0 0,-32 48,32-48,0 0,-36 49,36-49,0 0,0 0,0 0,0 0,0 0,0 0,-37 43,37-43,0 0,0 0,-33 20,33-20,0 0,-24-11,24 11</inkml:trace>
  <inkml:trace contextRef="#ctx0" brushRef="#br2">19573 4128,'23'34,"-23"-34,0 0,0 0,13 32,-13-32,0 0,25 48,-25-48,25 55,-25-55,0 0,29 52,-29-52,0 0,0 0,31 48,-31-48,0 0,0 0,0 0,35 42,-35-42,0 0,0 0,37 23,-37-23,0 0,33-9,-33 9,0 0,26-33,-26 33</inkml:trace>
  <inkml:trace contextRef="#ctx0" brushRef="#br3">19897 3982,'36'3,"-3"-3,-33 0,0 0,0 0,43 0,-43 0,0 0,0 0,0 0,45 3,-45-3,0 0,0 0,0 0,0 0,29 9,-29-9,0 0,0 0,-5 17</inkml:trace>
  <inkml:trace contextRef="#ctx0" brushRef="#br4">19996 4080,'-20'51,"20"-51,0 0,-8 48,8-48,0 0,-5 57,5-57,-5 63,5-63,0 0,0 0,-8 60,8-60,0 0,0 0,-9 58,9-58,0 0,0 0,-9 42,9-42,0 0,0 0,0 0,-5 24,5-24,0 0,0 0,0 0,0 0,0-46,0 46,0 0,3-61,-3 61,0 0,0 0,0 0,0 0,0 0,0 0,0 0,0 0,2-57,-2 57,0 0,-3-34,3 34,0 0,0 0,-14 6,14-6,0 0,-26 37,26-37,0 0,0 0,0 0,-19 46,19-46,0 0,0 0,-11 40,11-40,0 0,8 14,-8-14,0 0,32-11,-32 11,47-34,-47 34,54-49,-54 49,54-49,-54 49,0 0,44-49,-44 49,0 0,0 0,0 0,0 0,40-42,-40 42,0 0,0 0,0 0,0 0,0 0,30-26,-30 26,15 3,-15-3,0 0,0 31,0-31,0 0,-13 52,13-52,0 0,-20 60,20-60,0 0,0 0,0 0,-17 60,17-60,0 0,0 0,0 0,0 0,0 0,-10 40,10-40,0 0,0 0,0 0,14-26,-14 26,0 0,10-54,-10 54,18-66,-18 66,21-66,-21 66,0 0,23-63,-23 63,0 0,0 0,31-48,-31 48,0 0,0 0,0 0,0 0,0 0,0 0,0 0,35-32,-35 32,0 0,0 0,21-2,-21 2,0 0,12 31,-12-31,4 57,-4-57,0 71,0-71,-6 75,6-75,0 0,-4 68,4-68,2 66,-2-66,0 0,1 58,-1-58,0 0,-3 45,3-45,0 0,0 0,0 0,0 0,0 0,0 0,0 0,-6 40,6-40,0 0,-14 23,14-23,0 0,-28 14,28-14,0 0,-39 12,39-12,-48 8,48-8,0 0,-58 11,58-11,0 0,-56 9,56-9,0 0,0 0,-47 6,47-6,0 0,-38-12,38 12,0 0,-18-34,18 34</inkml:trace>
  <inkml:trace contextRef="#ctx0" brushRef="#br5">20489 4042,'0'0,"0"0,0 0,-35 46,35-46,0 0,0 0,0 0,-36 43,36-43,0 0,0 0,0 0,-18 32,18-32,0 0,2 16,-2-16,0 0,0 0,28-3,-28 3,44-17,-44 17,0 0,47-25,-47 25,0 0,0 0,51-26,-51 26,0 0,0 0,51-17,-51 17,0 0,0 0,48-11,-48 11,0 0,0 0,0 0,0 0,0 0,0 0,0 0,40-3,-40 3,0 0,0 0,0 0,26 5,-26-5,0 0,0 0,0 0,0 0,0 0,-29 15,29-15,0 0,0 0,-40 14,40-14,0 0,0 0,-41 23,41-23,0 0,0 0,-41 31,41-31,0 0,-32 44,32-44,0 0,-24 45,24-45,0 0,0 0,-19 51,19-51,0 0,0 0,-16 54,16-54,0 0,0 0,0 0,0 0,0 0,0 0,0 0,0 0,-12 43,12-43,0 0,-2 12,2-12,0 0,8-21,-8 21,0 0,0 0,17-36,-17 36,0 0,0 0,0 0,0 0,0 0,24-40,-24 40,0 0,32-26,-32 26,0 0,0 0,32-3,-32 3,0 0,19 14,-19-14,0 0,9 29,-9-29,0 0,0 0,0 0,-6 34,6-34,0 0,-14 35,14-35,0 0,0 0,0 0,0 0,0 0,-17 14,17-14,0 0,0 0,-9-14,9 14,0 0,6-44,-6 44,23-56,-23 56,0 0,36-55,-36 55,0 0,44-45,-44 45,0 0,55-37,-55 37,0 0,0 0,59-29,-59 29,0 0,0 0,0 0,0 0,51-15,-51 15,0 0,0 0,24 3,-24-3,0 0,-10 23,10-23,0 0,-37 40,37-40,-49 51,49-51,-54 49,54-49,0 0,0 0,-49 43,49-43,0 0,0 0,0 0,0 0,0 0,0 0,0 0,-36 31,36-31,0 0,0 0,-9 17,9-17,0 0,23-2,-23 2,42-18,-42 18,0 0,0 0,52-20,-52 20,0 0,50-19,-50 19,0 0,0 0,0 0,0 0,46-17,-46 17,0 0,0 0,0 0,0 0,27-24,-27 24,0 0,0 0,8-25,-8 25,0 0,0 0,0 0,-15-26,15 26,-26-29,26 29,0 0,0 0,-32-31,32 31,0 0,0 0,0 0,0 0,-27-37,27 37,0 0,-15-43,15 43,0 0,0 0,0 0,0 0,0 0,0 0,0 0,-5-28,5 28,0 0,0 0,0 0,0 0,0 20,0-20,-7 49,7-49,0 0,-14 65,14-65,0 0,-19 71,19-71,0 0,-19 66,19-66,0 0,0 0,0 0,-17 55,17-55,0 0,0 0,0 0,0 0,0 0,0 0,-3 36,3-36,0 0,0 0,16 12,-16-12,0 0,0 0,30-12,-30 12,0 0,0 0,36-17,-36 17,0 0,0 0,0 0,40-14,-40 14,0 0,0 0,0 0,29 3,-29-3,0 0,14 26,-14-26,0 0,-5 42,5-42,-23 52,23-52,-31 49,31-49,0 0,0 0,-28 42,28-42,0 0,0 0,0 0,0 0,-25 32,25-32,0 0,-11 5,11-5,-4-25,4 25,0-43</inkml:trace>
  <inkml:trace contextRef="#ctx0" brushRef="#br6">20983 4171,'33'-12,"3"-2,-36 14,0 0,49-14,-49 14,0 0,0 0,50-12,-50 12,0 0,48-8,-48 8,0 0,0 0,0 0,0 0,0 0,46 3,-46-3,0 0,37 17,-37-17,0 0,0 0,23 34,-23-34,0 0,6 46,-6-46,0 0,-14 46,14-46,0 0,-26 43,26-43,0 0,-28 43,28-43,0 0,0 0,-25 40,25-40,0 0,0 0,0 0,0 0,0 0,0 0,-22 34,22-34,0 0,0 0,-19 11,19-11,0 0,-15-26,15 26,0 0,0 0,-9-53,9 53,0 0</inkml:trace>
  <inkml:trace contextRef="#ctx0" brushRef="#br7">21145 3979,'-4'52,"4"-52,0 0,0 43,0-43,0 0,2 52,-2-52,-8 57,8-57,-20 65,20-65,-34 71,34-71,-41 78,41-78,-48 77,48-77,-53 60</inkml:trace>
  <inkml:trace contextRef="#ctx0" brushRef="#br8">20332 4785,'0'0,"0"0,0 0,0 0,0 0,0 0,0 0,0 0,0 0,0 0,0 0,0 0,0 0,0 0,0 0,0 0,0 0,0 0,0 0,0 0,0 0,0 0,0 0,0 0,0 0,0 0,0 0,0 0,0 0,0 0,0 0,0 0,0 0,0 0,0 0,0 0,0 0,0 0,0 0,0 0,0 0,0 0,0 0,0 0,0 0,0 0,0 0,0 0,7 66,-7-66,0 0,0 0,0 0,0 0,-10 40,10-40,0 0,0 0,0 0,0 0,0 0,-8 41,8-41,0 0,0 0,0 0,0 0,0 0,0 0,0 0,0 0,-8 31,8-31,0 0,0 0</inkml:trace>
  <inkml:trace contextRef="#ctx0" brushRef="#br9">20273 4957,'0'0,"0"0,38 22,-38-22,0 0,0 0,12 3,-12-3,0 0,22 0,-22 0,0 0,28-3,-28 3,0 0,0 0,0 0,39 0,-39 0,0 0,0 0,49 1,-49-1,0 0,0 0,59 0,-59 0,0 0,60-1,-60 1,0 0,60 0,-60 0,54-2,-54 2,0 0,48-3,-48 3,0 0,52-3,-52 3,53-3,-53 3,0 0,53-5,-53 5,55-3,-55 3,0 0,54-1,-54 1,57 0,-57 0,0 0,59 0,-59 0,0 0,63 0,-63 0,0 0,68 1,-68-1,0 0,70-2,-70 2,73-1,-73 1,67-3,-67 3,62 0,-62 0,57 0,-57 0,51-3,-51 3,51-3,-51 3,54-5,-54 5,53-4,-53 4,55 0,-55 0,57 3,-57-3,56 0,-56 0,54 1,-54-1,0 0,59 0,-59 0,0 0,69-1,-69 1,71-3,-71 3,67-2,-67 2,0 0,69-3,-69 3,0 0,73-2,-73 2,75 0,-75 0,65-1,-65 1,0 0,62 1,-62-1,59 0,-59 0,57-4,-57 4,54-5,-54 5,0 0,57-9,-57 9,59-3,-59 3,0 0,63-5,-63 5,0 0,63-4,-63 4,0 0,61 0,-61 0,62 0,-62 0,55 1,-55-1,0 0,0 0,48 3,-48-3,0 0,51 2,-51-2,0 0,51 3,-51-3,0 0,47 3,-47-3,0 0,0 0,47 3,-47-3,0 0,36 5,-36-5,0 0,0 0,34 6,-34-6,0 0,0 0,0 0,0 0,0 0,0 0,0 0,0 0,0 0,29 6,-29-6,0 0,0 0,0 0,0 0,0 0,0 0,0 0,0 0,20 3,-20-3,0 0,0 0,0 0,8-12,-8 12,0 0,0 0,0 0,0 0,-2-31,2 31,0 0,0 0,0 0,-10-51,10 51,-8-66</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brush xml:id="br8">
      <inkml:brushProperty name="width" value="0.0529169998168945" units="cm"/>
      <inkml:brushProperty name="height" value="0.0529169998168945" units="cm"/>
      <inkml:brushProperty name="color" value="#ffff00"/>
      <inkml:brushProperty name="fitToCurve" value="1"/>
    </inkml:brush>
  </inkml:definitions>
  <inkml:trace contextRef="#ctx0" brushRef="#br0">23214 5020,'0'28,"-20"3,20-31,0 0,0 0,-28 47,28-47,0 0,0 0,-31 56,31-56,0 0,0 0,-24 60,24-60,0 0,0 0,-12 54,12-54,0 0,3 44,-3-44,0 0,0 0,0 0,0 0,15 34,-15-34,0 0,0 0,20 31,-20-31,0 0,17 40,-17-40,9 46,-9-46,0 0,0 0,1 48,-1-48,0 0,0 0,-14 55,14-55,0 0,0 0,-15 57,15-57,0 0,0 0,0 0,-14 34,14-34,0 0,0 0,0 0,-2-45,2 45,16-69,-16 69,25-77,-25 77</inkml:trace>
  <inkml:trace contextRef="#ctx0" brushRef="#br1">23390 5071,'19'45,"-19"-45,0 0,4 38,-4-38,0 0,0 46,0-46,0 0,-4 45,4-45,0 0,0 0,-4 51,4-51,0 0,-8 55,8-55,-16 48,16-48,0 0,-23 38,23-38,0 0,0 0,0 0,-30 31,30-31,0 0,0 0,0 0,-50 19,50-19,0 0,0 0,0 0,0 0,-55 1,55-1,0 0,0 0,0 0,-45-26,45 26,0 0,0 0,-21-39,21 39,11-46,-11 46,0 0,36-37,-36 37,0 0,0 0,54-29,-54 29,54-15,-54 15,0 0,49-2,-49 2,0 0,36 5,-36-5,0 0,28 10,-28-10,0 0,0 0,15 19,-15-19,0 0,0 0,-3 37,3-37,0 0,0 0,-22 49,22-49,0 0,0 0,-34 54,34-54,0 0,0 0,0 0,0 0,0 0,0 0,-25 48,25-48,0 0,0 0,0 0,-8 38,8-38,0 0,16 28,-16-28,0 0,28 21,-28-21,0 0,39 17,-39-17,0 0,0 0,34 19,-34-19,0 0,0 0,28 32,-28-32,0 0,0 0,12 43,-12-43,0 0,0 0,0 45,0-45,0 0,0 0,-11 40,11-40,0 0,0 0,-14 21,14-21,0 0,-14-9,14 9,0 0,-6-48,6 48,1-72</inkml:trace>
  <inkml:trace contextRef="#ctx0" brushRef="#br2">23699 5140,'7'48,"-7"-48,0 0,0 0,0 37,0-37,0 0,0 49,0-49,0 0,0 0,1 60,-1-60,0 0,0 0,0 0,0 0,0 0,0 0,0 0,0 59,0-59,0 0,0 0,0 38,0-38,0 0,0 0,8 6,-8-6,0 0,20-14,-20 14,0 0,0 0,0 0,0 0,22-26,-22 26,0 0,0 0,0 0,0 0,29-32,-29 32,0 0,0 0,0 0,0 0,30-23,-30 23,0 0,0 0,0 0,0 0,24-11,-24 11,0 0,0 0,0 0,0 0,0 0,0 0,0 0</inkml:trace>
  <inkml:trace contextRef="#ctx0" brushRef="#br3">23595 5294,'0'0,"8"46,-8-46,0 0,0 0,0 0,6 37,-6-37,0 0,0 0,4 48,-4-48,0 0,0 0,0 0,4 55,-4-55,0 0,0 0,0 0,-5 48,5-48,0 0,0 0,0 0,0 0,0 0,0 0,-20 28,20-28,0 0,0 0,0 0,-31 10,31-10,0 0,0 0,0 0,0 0,0 0,-37-1,37 1,0 0,0 0,0 0,0 0,0 0,0 0,-32 0,32 0,0 0,-11 3,11-3,0 0,0 0,17 0,-17 0,42-3,-42 3,57-9,-57 9,63-14,-63 14,59-11,-59 11,0 0,65-6,-65 6,0 0,65-6,-65 6,0 0,64-8,-64 8,0 0,61-3,-61 3,0 0,51 6,-51-6,0 0,0 0,30 17</inkml:trace>
  <inkml:trace contextRef="#ctx0" brushRef="#br4">20337 5869,'2'29,"1"2,-3-31,0 0,0 0,0 0,0 0,1 39,-1-39,0 0,-4 44,4-44,0 0,-7 42,7-42,0 0,0 0,-13 43,13-43,0 0,-10 41,10-41,0 0,0 0,0 0,0 0,0 0,0 0,-10 40,10-40,0 0</inkml:trace>
  <inkml:trace contextRef="#ctx0" brushRef="#br5">20309 6186,'0'0,"0"0,0 0,0 0,0 0,0 0,0 0,0 0,0 0,69 11,-69-11,0 0,0 0,0 0,42 0,-42 0,0 0,0 0,0 0,55 1,-55-1,0 0,0 0,0 0,0 0,65 0,-65 0,0 0,66-3,-66 3,0 0,59-3,-59 3,0 0,0 0,0 0,62-3,-62 3,0 0,0 0,0 0,70-6,-70 6,0 0,77-8,-77 8,0 0,72-6,-72 6,0 0,59-6,-59 6,0 0,57-6,-57 6,0 0,57-5,-57 5,0 0,56-6,-56 6,0 0,59-9,-59 9,0 0,61-2,-61 2,0 0,59-7,-59 7,57-8,-57 8,0 0,0 0,57-9,-57 9,0 0,0 0,70-11,-70 11,0 0,77-14,-77 14,0 0,73-9,-73 9,72-6,-72 6,0 0,62-3,-62 3,0 0,59-2,-59 2,57-6,-57 6,0 0,0 0,57-6,-57 6,0 0,62-5,-62 5,0 0,0 0,69-3,-69 3,0 0,0 0,80 0,-80 0,0 0,76 0,-76 0,0 0,0 0,75 0,-75 0,0 0,69-3,-69 3,0 0,0 0,69-4,-69 4,0 0,65-5,-65 5,0 0,62-6,-62 6,53-2,-53 2,0 0,46 0,-46 0,0 0,40 0,-40 0,45 2,-45-2,0 0,46 0,-46 0,0 0,0 0,44 0,-44 0,0 0,52 3,-52-3,0 0,51 0,-51 0,0 0,53 3,-53-3,0 0,0 0,53 2,-53-2,0 0,0 0,52 3,-52-3,0 0,52 0,-52 0,0 0,0 0,0 0,52 3,-52-3,0 0,48 4,-48-4,0 0,42-1,-42 1,0 0,37 3,-37-3,0 0,0 0,0 0,31 2,-31-2,0 0,0 0,35 0,-35 0,0 0,0 0,34-2,-34 2,0 0,0 0,0 0,0 0,0 0,28-3,-28 3,0 0,0 0,0 0,22-3,-22 3,0 0,0 0,0 0,0 0,0 0,0 0,0 0,0 0,0 0,15 0,-15 0,0 0,0 0,0 0,0 0,0 0,0 0,0 0,0 0,0 0,0 0,0 0,0 0,0 0,0 0,0 0,0 0,0 0,0 0,0 0,0 0,0 0,0 0,0 0,0 0,0 0,0 0,0 0,0 0,0 0,0 0,0 0,0 0,2-23,-2 23,0 0,0 0,0 0,0 0,0 0,0 0,0 0,0 0,0 0,0 0,0 0,0 0,0 0,0 0,0 0,0 0,0 0,0 0,0 0,0 0,0 0,0 0,0 0,-3-31,3 31,0 0,0 0,0 0,-3-26,3 26,0 0,0 0,0-25,0 25,0 0</inkml:trace>
  <inkml:trace contextRef="#ctx0" brushRef="#br6">20123 6380,'-22'26,"22"-26,0 0,0 0,0 0,0 0,-17 35,17-35,0 0,-20 43,20-43,0 0,-20 43,20-43,0 0,0 0,0 0,0 0,0 0,-22 34,22-34,0 0,0 0,0 0,0 0,0 0,-17 17,17-17,0 0,0 0,0 0,0 0,0 0,0 0,3-17,-3 17,0 0,25-24,-25 24,0 0,0 0,37-20,-37 20,0 0,0 0,48-16,-48 16,0 0,52-12,-52 12,0 0,0 0,47-3,-47 3,0 0,0 0,0 0,46 0,-46 0,0 0,0 0,0 0,0 0,0 0,37 9,-37-9,0 0,0 0,0 0,0 0,0 0,17 3</inkml:trace>
  <inkml:trace contextRef="#ctx0" brushRef="#br7">20237 6301,'0'34,"-4"-6,4-28,0 0,0 0,0 38,0-38,0 0,0 42,0-42,0 0,0 0,-1 49,1-49,0 0,0 0,-5 55,5-55,0 0,-14 51,14-51,0 0,0 0,-14 43,14-43,0 0,0 0,0 0,0 0,0 0,-14 35,14-35,0 0,0 0,0 0,-14 14,14-14,0 0,0 0,-14-3,14 3,0 0,0 0,-19-20,19 20,0 0</inkml:trace>
  <inkml:trace contextRef="#ctx0" brushRef="#br8">20079 6598,'15'37,"-15"-37,0 0,0 0,0 0,24 5,-24-5,0 0,41 1,-41-1,0 0,43-9,-43 9,0 0,0 0,0 0,0 0,48-8,-48 8,0 0,0 0,0 0,0 0,0 0,0 0,0 0,48-3,-48 3,0 0,25 5,-25-5,0 0,4 14,-4-14,0 0,-17 23,17-23,0 0,0 0,-35 29,35-29,0 0,0 0,-42 35,42-35,0 0,-44 34,44-34,0 0,0 0,-45 32,45-32,0 0,0 0,-30 28,30-28,0 0,0 0,0 0,0 0,0 0,0 0,-19 17,19-17,0 0,0 0,0 0,0 0,23-5,-23 5,36-23,-36 23,45-26,-45 26,52-26,-52 26,51-26,-51 26,51-22,-51 22,0 0,50-23,-50 23,0 0,48-23</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definitions>
  <inkml:trace contextRef="#ctx0" brushRef="#br0">14672 8066,'-5'52,"5"-52,0 0,0 0,-5 37,5-37,-6 52,6-52,-11 54,11-54,-11 55,11-55,-11 51,11-51,-9 49,9-49,0 0,-7 49,7-49,0 0,-7 40,7-40,0 0,0 0,0 0,0 0,0 0,0 14,0-14,0 0,0 0,0 0,3-14,-3 14</inkml:trace>
  <inkml:trace contextRef="#ctx0" brushRef="#br1">14642 8290,'40'-15,"-40"15,0 0,0 0,0 0,23-11,-23 11,0 0,22-14,-22 14,0 0,0 0,26-12,-26 12,0 0,0 0,0 0,31-11,-31 11,0 0,0 0,34-12,-34 12,0 0,0 0,32-8,-32 8,0 0,0 0,27-12,-27 12,0 0,0 0,0 0</inkml:trace>
  <inkml:trace contextRef="#ctx0" brushRef="#br2">14826 8057,'9'32,"-12"0,3-32,0 0,0 0,-5 45,5-45,0 0,-14 58,14-58,0 0,-17 65,17-65,0 0,-22 72,22-72,0 0,0 0,0 0,0 0,-15 64,15-64,0 0,-2 40,2-40,0 0,0 0,0 0,12 14,-12-14,0 0,0 0,25-6,-25 6,0 0,0 0,34-17,-34 17,0 0,40-26,-40 26,0 0,37-29,-37 29,0 0,33-34,-33 34,26-37,-26 37,0 0</inkml:trace>
  <inkml:trace contextRef="#ctx0" brushRef="#br3">13734 8337,'0'34,"-6"0,6-34,0 0,0 0,-14 38,14-38,0 0,-23 37,23-37,0 0,-27 40,27-40,0 0,-29 45,29-45,0 0,-31 50,31-50,-33 49,33-49,0 0,-29 48,29-48,0 0,0 0,0 0,0 0,0 0,-20 40,20-40,0 0,0 0,0 0,0 0,0 0,0 0,0 0,-8 25,8-25,0 0,0 0,0 0,0 0,0 0,0 0,0 0,28-5,-28 5,0 0,0 0,37-14,-37 14,0 0,0 0,45-15,-45 15,0 0,0 0,52-14,-52 14,0 0,0 0,0 0,54-11,-54 11,0 0,0 0,51-9,-51 9,0 0,0 0,0 0,0 0,0 0,0 0,0 0,0 0,0 0,43-6,-43 6,0 0,26-8,-26 8,0 0,5-12,-5 12,0 0,-11-20,11 20,0 0,-23-26,23 26,0 0,-26-34,26 34,0 0,-26-43,26 43,0 0,-29-46,29 46,-29-48,29 48</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23496 6145,'26'26,"-26"-26,0 0,0 0,14 23,-14-23,0 0,0 0,0 0,0 0,14 25,-14-25,0 0,0 0,0 0,0 0,12 26,-12-26,0 0,0 0,0 0,0 0,3 26,-3-26,0 0,0 0,-6 11</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10">
      <inkml:brushProperty name="width" value="0.0529169998168945" units="cm"/>
      <inkml:brushProperty name="height" value="0.0529169998168945" units="cm"/>
      <inkml:brushProperty name="color" value="#ffff00"/>
      <inkml:brushProperty name="fitToCurve" value="1"/>
    </inkml:brush>
    <inkml:brush xml:id="br11">
      <inkml:brushProperty name="width" value="0.0529169998168945" units="cm"/>
      <inkml:brushProperty name="height" value="0.0529169998168945" units="cm"/>
      <inkml:brushProperty name="color" value="#ffff00"/>
      <inkml:brushProperty name="fitToCurve" value="1"/>
    </inkml:brush>
    <inkml:brush xml:id="br12">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brush xml:id="br8">
      <inkml:brushProperty name="width" value="0.0529169998168945" units="cm"/>
      <inkml:brushProperty name="height" value="0.0529169998168945" units="cm"/>
      <inkml:brushProperty name="color" value="#ffff00"/>
      <inkml:brushProperty name="fitToCurve" value="1"/>
    </inkml:brush>
    <inkml:brush xml:id="br9">
      <inkml:brushProperty name="width" value="0.0529169998168945" units="cm"/>
      <inkml:brushProperty name="height" value="0.0529169998168945" units="cm"/>
      <inkml:brushProperty name="color" value="#ffff00"/>
      <inkml:brushProperty name="fitToCurve" value="1"/>
    </inkml:brush>
  </inkml:definitions>
  <inkml:trace contextRef="#ctx0" brushRef="#br0">19110 8558,'0'0,"0"0,0 0,0 0,0 0,0 0,0 0,55 25,-55-25,0 0,0 0,0 0,0 0,24 6</inkml:trace>
  <inkml:trace contextRef="#ctx0" brushRef="#br1">19084 8746,'8'47,"-8"-47,0 0,0 0,9 14,-9-14,0 0,0 0,0 0,14 3,-14-3,0 0,0 0,26-6,-26 6,0 0,0 0,23-6,-23 6,0 0</inkml:trace>
  <inkml:trace contextRef="#ctx0" brushRef="#br2">19840 10262,'15'41,"-15"-41,0 0,0 0,17 57,-17-57,0 0,29 77,-29-77,41 83,-41-83,0 0,43 85,-43-85</inkml:trace>
  <inkml:trace contextRef="#ctx0" brushRef="#br3">20472 6338,'0'0,"0"0,0 0,0 0,0 0,0 0,0 0,0 0,0 0,0 0,0 0,0 0,0 0,0 0,0 0,0 0,0 0,0 0,0 0,0 0,0 0,0 0,0 0,0 0,0 0,0 0,0 0,0 0,0 0,0 0,0 0,0 0,0 0,0 0,0 0,0 0,0 0,37-14,-37 14,0 0,0 0,0 0,0 0,0 0,0 0</inkml:trace>
  <inkml:trace contextRef="#ctx0" brushRef="#br4">20404 4914,'0'0</inkml:trace>
  <inkml:trace contextRef="#ctx0" brushRef="#br5">11807 6344,'14'34,"-14"-34,0 0,0 0,20 26,-20-26,0 0,32 31,-32-31,0 0,40 29,-40-29,0 0,53 26,-53-26,0 0,55 20,-55-20,0 0,0 0,61 17,-61-17,0 0,0 0,0 0,56 14,-56-14,0 0,0 0,0 0,44 6,-44-6,0 0,14-8</inkml:trace>
  <inkml:trace contextRef="#ctx0" brushRef="#br6">14480 8393,'0'0,"27"-15,-27 15,0 0,27-22,-27 22,0 0,25-29,-25 29,0 0,24-37,-24 37,13-49</inkml:trace>
  <inkml:trace contextRef="#ctx0" brushRef="#br7">15189 7863,'0'0,"0"0,0 0,11 26,-11-26,0 0,10 22,-10-22,0 0,0 0,0 0,0 17</inkml:trace>
  <inkml:trace contextRef="#ctx0" brushRef="#br8">15148 8155,'-8'34,"-3"6,11-40,0 0,0 0,-8 46,8-46,0 0,0 0,0 0,0 0,0 0,0 0,0 40,0-40,0 0,0 0,0 0,3 15,-3-15</inkml:trace>
  <inkml:trace contextRef="#ctx0" brushRef="#br9">15035 8376,'-11'42,"11"-42,0 0,0 0,-5 26,5-26,0 0,0 0,0 0,0 0,0 0,0 0,-2 32,2-32,0 0</inkml:trace>
  <inkml:trace contextRef="#ctx0" brushRef="#br10">16310 8111,'25'20,"21"29,-46-49,0 0,0 0,20 31,-20-31,0 0,0 0,0 0,17 37,-17-37,0 0,0 0,0 0</inkml:trace>
  <inkml:trace contextRef="#ctx0" brushRef="#br11">15940 8684,'32'20,"-32"-20,0 0,0 0,31-9,-31 9,0 0,37-31,-37 31</inkml:trace>
  <inkml:trace contextRef="#ctx0" brushRef="#br12">16106 8664,'-12'48,"12"-48,0 0,-22 49</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8659 6466,'35'48,"-35"-48,0 0,0 0,0 0,17 37,-17-37,0 0,15 46,-15-46,0 0,0 0,9 46,-9-46,0 0,8 46,-8-46,0 0,12 37,-12-37,0 0,0 0,20 26,-20-26,32 3,-32-3,42-26,-42 26,54-52,-54 52,63-71,-63 71,72-84,-72 84,73-97</inkml:trace>
  <inkml:trace contextRef="#ctx0" brushRef="#br1">9373 8466,'-21'15,"21"-15,0 0,0 0,0 0,-31 9,31-9,0 0,0 0,-42 8,42-8,0 0,-49 9,49-9,0 0,-48 14,48-14,0 0,-53 17,53-17,0 0,-50 14,50-14,0 0,0 0,-51 13,51-13,0 0,-52 5,52-5,0 0,0 0,-52 3,52-3,0 0,-54 3,54-3,0 0,-53 3,53-3,0 0,-58 3,58-3,0 0,0 0,0 0,-61 0,61 0,0 0,0 0,-65-3,65 3,0 0,0 0,-63-6,63 6,0 0,-57-8,57 8,0 0,-49-12,49 12,0 0,0 0,-39-11,39 11,0 0,0 0,-41-9,41 9,0 0,0 0,0 0,0 0,0 0,0 0,-48-5,48 5,0 0,0 0,-49-9,49 9,0 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10">
      <inkml:brushProperty name="width" value="0.0529169998168945" units="cm"/>
      <inkml:brushProperty name="height" value="0.0529169998168945" units="cm"/>
      <inkml:brushProperty name="color" value="#ffff00"/>
      <inkml:brushProperty name="fitToCurve" value="1"/>
    </inkml:brush>
    <inkml:brush xml:id="br11">
      <inkml:brushProperty name="width" value="0.0529169998168945" units="cm"/>
      <inkml:brushProperty name="height" value="0.0529169998168945" units="cm"/>
      <inkml:brushProperty name="color" value="#ffff00"/>
      <inkml:brushProperty name="fitToCurve" value="1"/>
    </inkml:brush>
    <inkml:brush xml:id="br12">
      <inkml:brushProperty name="width" value="0.0529169998168945" units="cm"/>
      <inkml:brushProperty name="height" value="0.0529169998168945" units="cm"/>
      <inkml:brushProperty name="color" value="#ffff00"/>
      <inkml:brushProperty name="fitToCurve" value="1"/>
    </inkml:brush>
    <inkml:brush xml:id="br13">
      <inkml:brushProperty name="width" value="0.0529169998168945" units="cm"/>
      <inkml:brushProperty name="height" value="0.0529169998168945" units="cm"/>
      <inkml:brushProperty name="color" value="#ffff00"/>
      <inkml:brushProperty name="fitToCurve" value="1"/>
    </inkml:brush>
    <inkml:brush xml:id="br14">
      <inkml:brushProperty name="width" value="0.0529169998168945" units="cm"/>
      <inkml:brushProperty name="height" value="0.0529169998168945" units="cm"/>
      <inkml:brushProperty name="color" value="#ffff00"/>
      <inkml:brushProperty name="fitToCurve" value="1"/>
    </inkml:brush>
    <inkml:brush xml:id="br15">
      <inkml:brushProperty name="width" value="0.0529169998168945" units="cm"/>
      <inkml:brushProperty name="height" value="0.0529169998168945" units="cm"/>
      <inkml:brushProperty name="color" value="#ffff00"/>
      <inkml:brushProperty name="fitToCurve" value="1"/>
    </inkml:brush>
    <inkml:brush xml:id="br16">
      <inkml:brushProperty name="width" value="0.0529169998168945" units="cm"/>
      <inkml:brushProperty name="height" value="0.0529169998168945" units="cm"/>
      <inkml:brushProperty name="color" value="#ffff00"/>
      <inkml:brushProperty name="fitToCurve" value="1"/>
    </inkml:brush>
    <inkml:brush xml:id="br17">
      <inkml:brushProperty name="width" value="0.0529169998168945" units="cm"/>
      <inkml:brushProperty name="height" value="0.0529169998168945" units="cm"/>
      <inkml:brushProperty name="color" value="#ffff00"/>
      <inkml:brushProperty name="fitToCurve" value="1"/>
    </inkml:brush>
    <inkml:brush xml:id="br18">
      <inkml:brushProperty name="width" value="0.0529169998168945" units="cm"/>
      <inkml:brushProperty name="height" value="0.0529169998168945" units="cm"/>
      <inkml:brushProperty name="color" value="#ffff00"/>
      <inkml:brushProperty name="fitToCurve" value="1"/>
    </inkml:brush>
    <inkml:brush xml:id="br19">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20">
      <inkml:brushProperty name="width" value="0.0529169998168945" units="cm"/>
      <inkml:brushProperty name="height" value="0.0529169998168945" units="cm"/>
      <inkml:brushProperty name="color" value="#ffff00"/>
      <inkml:brushProperty name="fitToCurve" value="1"/>
    </inkml:brush>
    <inkml:brush xml:id="br21">
      <inkml:brushProperty name="width" value="0.0529169998168945" units="cm"/>
      <inkml:brushProperty name="height" value="0.0529169998168945" units="cm"/>
      <inkml:brushProperty name="color" value="#ffff00"/>
      <inkml:brushProperty name="fitToCurve" value="1"/>
    </inkml:brush>
    <inkml:brush xml:id="br22">
      <inkml:brushProperty name="width" value="0.0529169998168945" units="cm"/>
      <inkml:brushProperty name="height" value="0.0529169998168945" units="cm"/>
      <inkml:brushProperty name="color" value="#ffff00"/>
      <inkml:brushProperty name="fitToCurve" value="1"/>
    </inkml:brush>
    <inkml:brush xml:id="br23">
      <inkml:brushProperty name="width" value="0.0529169998168945" units="cm"/>
      <inkml:brushProperty name="height" value="0.0529169998168945" units="cm"/>
      <inkml:brushProperty name="color" value="#ffff00"/>
      <inkml:brushProperty name="fitToCurve" value="1"/>
    </inkml:brush>
    <inkml:brush xml:id="br24">
      <inkml:brushProperty name="width" value="0.0529169998168945" units="cm"/>
      <inkml:brushProperty name="height" value="0.0529169998168945" units="cm"/>
      <inkml:brushProperty name="color" value="#ffff00"/>
      <inkml:brushProperty name="fitToCurve" value="1"/>
    </inkml:brush>
    <inkml:brush xml:id="br25">
      <inkml:brushProperty name="width" value="0.0529169998168945" units="cm"/>
      <inkml:brushProperty name="height" value="0.0529169998168945" units="cm"/>
      <inkml:brushProperty name="color" value="#ffff00"/>
      <inkml:brushProperty name="fitToCurve" value="1"/>
    </inkml:brush>
    <inkml:brush xml:id="br26">
      <inkml:brushProperty name="width" value="0.0529169998168945" units="cm"/>
      <inkml:brushProperty name="height" value="0.0529169998168945" units="cm"/>
      <inkml:brushProperty name="color" value="#ffff00"/>
      <inkml:brushProperty name="fitToCurve" value="1"/>
    </inkml:brush>
    <inkml:brush xml:id="br27">
      <inkml:brushProperty name="width" value="0.0529169998168945" units="cm"/>
      <inkml:brushProperty name="height" value="0.0529169998168945" units="cm"/>
      <inkml:brushProperty name="color" value="#ffff00"/>
      <inkml:brushProperty name="fitToCurve" value="1"/>
    </inkml:brush>
    <inkml:brush xml:id="br28">
      <inkml:brushProperty name="width" value="0.0529169998168945" units="cm"/>
      <inkml:brushProperty name="height" value="0.0529169998168945" units="cm"/>
      <inkml:brushProperty name="color" value="#ffff00"/>
      <inkml:brushProperty name="fitToCurve" value="1"/>
    </inkml:brush>
    <inkml:brush xml:id="br29">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30">
      <inkml:brushProperty name="width" value="0.0529169998168945" units="cm"/>
      <inkml:brushProperty name="height" value="0.0529169998168945" units="cm"/>
      <inkml:brushProperty name="color" value="#ffff00"/>
      <inkml:brushProperty name="fitToCurve" value="1"/>
    </inkml:brush>
    <inkml:brush xml:id="br31">
      <inkml:brushProperty name="width" value="0.0529169998168945" units="cm"/>
      <inkml:brushProperty name="height" value="0.0529169998168945" units="cm"/>
      <inkml:brushProperty name="color" value="#ffff00"/>
      <inkml:brushProperty name="fitToCurve" value="1"/>
    </inkml:brush>
    <inkml:brush xml:id="br32">
      <inkml:brushProperty name="width" value="0.0529169998168945" units="cm"/>
      <inkml:brushProperty name="height" value="0.0529169998168945" units="cm"/>
      <inkml:brushProperty name="color" value="#ffff00"/>
      <inkml:brushProperty name="fitToCurve" value="1"/>
    </inkml:brush>
    <inkml:brush xml:id="br33">
      <inkml:brushProperty name="width" value="0.0529169998168945" units="cm"/>
      <inkml:brushProperty name="height" value="0.0529169998168945" units="cm"/>
      <inkml:brushProperty name="color" value="#ffff00"/>
      <inkml:brushProperty name="fitToCurve" value="1"/>
    </inkml:brush>
    <inkml:brush xml:id="br34">
      <inkml:brushProperty name="width" value="0.0529169998168945" units="cm"/>
      <inkml:brushProperty name="height" value="0.0529169998168945" units="cm"/>
      <inkml:brushProperty name="color" value="#ffff00"/>
      <inkml:brushProperty name="fitToCurve" value="1"/>
    </inkml:brush>
    <inkml:brush xml:id="br35">
      <inkml:brushProperty name="width" value="0.0529169998168945" units="cm"/>
      <inkml:brushProperty name="height" value="0.0529169998168945" units="cm"/>
      <inkml:brushProperty name="color" value="#ffff00"/>
      <inkml:brushProperty name="fitToCurve" value="1"/>
    </inkml:brush>
    <inkml:brush xml:id="br36">
      <inkml:brushProperty name="width" value="0.0529169998168945" units="cm"/>
      <inkml:brushProperty name="height" value="0.0529169998168945" units="cm"/>
      <inkml:brushProperty name="color" value="#ffff00"/>
      <inkml:brushProperty name="fitToCurve" value="1"/>
    </inkml:brush>
    <inkml:brush xml:id="br37">
      <inkml:brushProperty name="width" value="0.0529169998168945" units="cm"/>
      <inkml:brushProperty name="height" value="0.0529169998168945" units="cm"/>
      <inkml:brushProperty name="color" value="#ffff00"/>
      <inkml:brushProperty name="fitToCurve" value="1"/>
    </inkml:brush>
    <inkml:brush xml:id="br38">
      <inkml:brushProperty name="width" value="0.0529169998168945" units="cm"/>
      <inkml:brushProperty name="height" value="0.0529169998168945" units="cm"/>
      <inkml:brushProperty name="color" value="#ffff00"/>
      <inkml:brushProperty name="fitToCurve" value="1"/>
    </inkml:brush>
    <inkml:brush xml:id="br39">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40">
      <inkml:brushProperty name="width" value="0.0529169998168945" units="cm"/>
      <inkml:brushProperty name="height" value="0.0529169998168945" units="cm"/>
      <inkml:brushProperty name="color" value="#ffff00"/>
      <inkml:brushProperty name="fitToCurve" value="1"/>
    </inkml:brush>
    <inkml:brush xml:id="br41">
      <inkml:brushProperty name="width" value="0.0529169998168945" units="cm"/>
      <inkml:brushProperty name="height" value="0.0529169998168945" units="cm"/>
      <inkml:brushProperty name="color" value="#ffff00"/>
      <inkml:brushProperty name="fitToCurve" value="1"/>
    </inkml:brush>
    <inkml:brush xml:id="br42">
      <inkml:brushProperty name="width" value="0.0529169998168945" units="cm"/>
      <inkml:brushProperty name="height" value="0.0529169998168945" units="cm"/>
      <inkml:brushProperty name="color" value="#ffff00"/>
      <inkml:brushProperty name="fitToCurve" value="1"/>
    </inkml:brush>
    <inkml:brush xml:id="br43">
      <inkml:brushProperty name="width" value="0.0529169998168945" units="cm"/>
      <inkml:brushProperty name="height" value="0.0529169998168945" units="cm"/>
      <inkml:brushProperty name="color" value="#ffff00"/>
      <inkml:brushProperty name="fitToCurve" value="1"/>
    </inkml:brush>
    <inkml:brush xml:id="br44">
      <inkml:brushProperty name="width" value="0.0529169998168945" units="cm"/>
      <inkml:brushProperty name="height" value="0.0529169998168945" units="cm"/>
      <inkml:brushProperty name="color" value="#ffff00"/>
      <inkml:brushProperty name="fitToCurve" value="1"/>
    </inkml:brush>
    <inkml:brush xml:id="br45">
      <inkml:brushProperty name="width" value="0.0529169998168945" units="cm"/>
      <inkml:brushProperty name="height" value="0.0529169998168945" units="cm"/>
      <inkml:brushProperty name="color" value="#ffff00"/>
      <inkml:brushProperty name="fitToCurve" value="1"/>
    </inkml:brush>
    <inkml:brush xml:id="br46">
      <inkml:brushProperty name="width" value="0.0529169998168945" units="cm"/>
      <inkml:brushProperty name="height" value="0.0529169998168945" units="cm"/>
      <inkml:brushProperty name="color" value="#ffff00"/>
      <inkml:brushProperty name="fitToCurve" value="1"/>
    </inkml:brush>
    <inkml:brush xml:id="br47">
      <inkml:brushProperty name="width" value="0.0529169998168945" units="cm"/>
      <inkml:brushProperty name="height" value="0.0529169998168945" units="cm"/>
      <inkml:brushProperty name="color" value="#ffff00"/>
      <inkml:brushProperty name="fitToCurve" value="1"/>
    </inkml:brush>
    <inkml:brush xml:id="br48">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brush xml:id="br8">
      <inkml:brushProperty name="width" value="0.0529169998168945" units="cm"/>
      <inkml:brushProperty name="height" value="0.0529169998168945" units="cm"/>
      <inkml:brushProperty name="color" value="#ffff00"/>
      <inkml:brushProperty name="fitToCurve" value="1"/>
    </inkml:brush>
    <inkml:brush xml:id="br9">
      <inkml:brushProperty name="width" value="0.0529169998168945" units="cm"/>
      <inkml:brushProperty name="height" value="0.0529169998168945" units="cm"/>
      <inkml:brushProperty name="color" value="#ffff00"/>
      <inkml:brushProperty name="fitToCurve" value="1"/>
    </inkml:brush>
  </inkml:definitions>
  <inkml:trace contextRef="#ctx0" brushRef="#br0">23368 6297,'19'34,"-19"-34,0 0,28 8,-28-8,0 0,40 6,-40-6,0 0,47 3,-47-3,0 0,0 0,0 0,0 0,0 0,55-3,-55 3,0 0,0 0,48 2,-48-2,0 0,0 0,0 0,35 6,-35-6,0 0,11 15,-11-15,0 0,-9 23,9-23,0 0,-26 25,26-25,0 0,-35 29,35-29,0 0,-43 34,43-34,0 0,-46 38,46-38,0 0,-45 37,45-37,0 0,0 0,0 0,0 0,0 0,-38 31,38-31,0 0,0 0,-24 17,24-17,0 0,0 0,0 0,0 0,0 0,20 6,-20-6,0 0,40-9,-40 9,51-8,-51 8,0 0,54-12,-54 12,0 0,57-11,-57 11,0 0,59-12,-59 12,0 0,59-5,-59 5,56 3,-56-3,0 0,0 0,49 8,-49-8,0 0,0 0</inkml:trace>
  <inkml:trace contextRef="#ctx0" brushRef="#br1">19380 7356,'0'0,"0"0,14 20,-14-20,0 0,0 0,0 0,8 23,-8-23,0 0,0 34,0-34,0 0,-13 38,13-38,0 0,-23 42,23-42,0 0,-29 47,29-47,0 0,0 0,0 0,0 0,-28 37,28-37,0 0,0 0,-13 23,13-23,0 0,0 0,0 0,6 11,-6-11,0 0,0 0,20 3,-20-3,0 0,22 5,-22-5,0 0,20 15,-20-15,0 0,14 28,-14-28,0 0,6 38,-6-38,0 0,0 0,-7 51,7-51,0 0,-12 54,12-54,0 0,-17 52,17-52,0 0,0 0,0 0,-14 37,14-37,0 0,0 0,0 0</inkml:trace>
  <inkml:trace contextRef="#ctx0" brushRef="#br2">19723 7330,'35'32,"-35"-32,0 0,0 0,0 0,0 0,30 20,-30-20,0 0,0 0,0 0,0 0,0 0,0 0,26 25,-26-25,0 0,0 0,9 23,-9-23,0 0,0 0,0 0</inkml:trace>
  <inkml:trace contextRef="#ctx0" brushRef="#br3">19423 7656,'28'15,"2"-12,-30-3,0 0,0 0,39-7,-39 7,51-13,-51 13,49-18,-49 18,0 0,48-17,-48 17,45-12,-45 12,0 0,0 0,48-8,-48 8,0 0,0 0,48-8,-48 8,0 0,0 0,0 0,0 0,44-6,-44 6,0 0,0 0,0 0,0 0,0 0,27-6,-27 6,0 0,0 0</inkml:trace>
  <inkml:trace contextRef="#ctx0" brushRef="#br4">19779 7685,'-2'37,"0"1,2-38,0 0,0 0,-7 45,7-45,0 0,0 0,0 0,-11 51,11-51,0 0,0 0,-19 61,19-61,0 0,0 0,-31 62,31-62,0 0,0 0,-37 52,37-52,0 0,-34 29,34-29,0 0,-25-3,25 3</inkml:trace>
  <inkml:trace contextRef="#ctx0" brushRef="#br5">19911 8855,'43'30,"-43"-30,0 0,0 0,0 0,0 0,28 10,-28-10,0 0,0 0,31 9,-31-9,0 0,0 0,30 2,-30-2,0 0,0 0,0 0,0 0,20 6,-20-6,0 0,0 0,0 0,2 17,-2-17,0 0,0 0,-20 29,20-29,-33 37,33-37,0 0,-40 40,40-40,0 0,-43 34,43-34,0 0,0 0,-42 35,42-35,0 0,0 0,0 0,0 0,0 0,0 0,-34 26,34-26,0 0,0 0,-16 8,16-8,0 0,6-11,-6 11,0 0,0 0,0 0,24-23,-24 23,0 0,0 0,40-23,-40 23,0 0,0 0,0 0,0 0,45-12,-45 12,0 0,37 9,-37-9,0 0,24 26,-24-26,0 0,3 37,-3-37,0 0,-12 48,12-48,0 0,0 0,-19 55,19-55,0 0,0 0,0 0,-29 48,29-48,0 0,0 0,-27 20,27-20,-23-17,23 17,-17-48,17 48</inkml:trace>
  <inkml:trace contextRef="#ctx0" brushRef="#br6">20041 8740,'14'46,"-14"-46,0 0,0 0,12 43,-12-43,20 51,-20-51,0 0,29 52,-29-52,26 55,-26-55,0 0,26 56,-26-56,23 61,-23-61,21 57,-21-57,0 0,17 55,-17-55,14 54,-14-54,0 0,15 51,-15-51,8 48,-8-48,0 0,0 0,0 0,0 0,12 43,-12-43,0 0,0 0,0 0,0 0,8 26,-8-26,0 0,0 0,0 0,10-28,-10 28,2-50,-2 50,2-59,-2 59,-2-66,2 66,-6-69,6 69,0 0,-13-71</inkml:trace>
  <inkml:trace contextRef="#ctx0" brushRef="#br7">20275 8717,'1'29,"3"2,-4-31,0 0,-2 43,2-43,0 0,-6 46,6-46,-12 52,12-52,-15 50,15-50,-20 52,20-52,-18 51,18-51,-21 50,21-50,-23 48,23-48,-25 49,25-49,-25 46,25-46,0 0,0 0,0 0,0 0,0 0,-20 40,20-40,0 0,-12 9,12-9</inkml:trace>
  <inkml:trace contextRef="#ctx0" brushRef="#br8">20533 8734,'14'37,"-14"-37,0 0,3 49,-3-49,0 0,-7 57,7-57,0 0,-20 63,20-63,-32 63,32-63,0 0,-33 60,33-60,0 0,0 0,0 0,0 0,0 0,-28 58,28-58,0 0,-8 30,8-30,0 0,10-2,-10 2,29-32,-29 32,0 0,40-40,-40 40,0 0,0 0,43-43,-43 43,0 0,0 0,0 0,0 0,0 0,39-31,-39 31,0 0,31-9,-31 9,0 0,14 14,-14-14,0 0,-3 38,3-38,-19 54,19-54,0 0,-26 63,26-63,0 0,-24 60,24-60,0 0,0 0,-14 52,14-52,0 0,8 19,-8-19,26-5,-26 5,37-29,-37 29,42-34,-42 34,0 0,42-41,-42 41,0 0,40-44</inkml:trace>
  <inkml:trace contextRef="#ctx0" brushRef="#br9">20126 10033,'0'29,"0"-29,0 0,-3 29,3-29,0 0,1 34,-1-34,0 0,0 0,0 0,-3 36,3-36,0 0,-8 38,8-38,0 0,0 0,0 0,-9 37,9-37,0 0,0 0,0 0,0 0,0 0,0 0,0 0,0 0,-8 32,8-32,0 0,0 0,0 0,-5 11,5-11</inkml:trace>
  <inkml:trace contextRef="#ctx0" brushRef="#br10">20075 10262,'0'0,"0"0,0 0,0 0,0 0,27 21,-27-21,0 0,22 2,-22-2,0 0,0 0,0 0,0 0,0 0,27 3,-27-3,0 0,0 0,34 0,-34 0,0 0,0 0,0 0,38 0,-38 0,0 0,0 0,47-6,-47 6,0 0,0 0,50-6,-50 6,0 0,0 0,0 0,51-3,-51 3,0 0,55 0,-55 0,0 0,53 0,-53 0,0 0,54-4,-54 4,0 0,55-2,-55 2,0 0,54-3,-54 3,0 0,53-5,-53 5,0 0,57-3,-57 3,63 3,-63-3,0 0,60 0,-60 0,0 0,62 0,-62 0,62 0,-62 0,0 0,62-4,-62 4,0 0,64 0,-64 0,0 0,68 0,-68 0,73 3,-73-3,0 0,72 0,-72 0,0 0,73 0,-73 0,73 0,-73 0,72 2,-72-2,66 0,-66 0,62-2,-62 2,60-4,-60 4,62 0,-62 0,59-2,-59 2,61-4,-61 4,59-5,-59 5,56-6,-56 6,63-3,-63 3,62-1,-62 1,63-2,-63 2,65 0,-65 0,65 2,-65-2,65 0,-65 0,66 0,-66 0,66 3,-66-3,65 0,-65 0,67 0,-67 0,69 2,-69-2,68 7,-68-7,67 5,-67-5,69 6,-69-6,71 2,-71-2,68 4,-68-4,72-1,-72 1,67 0,-67 0,66 0,-66 0,0 0,73 0,-73 0,77 0,-77 0,74 0,-74 0,70 2,-70-2,65 3,-65-3,62 0,-62 0,60 6,-60-6,0 0,58 8,-58-8,0 0,59 5,-59-5,0 0,0 0,65 1,-65-1,0 0,59-7,-59 7,0 0</inkml:trace>
  <inkml:trace contextRef="#ctx0" brushRef="#br11">23816 10046,'20'32,"-20"-32,0 0,0 0,0 0,27 25,-27-25,0 0,28 17,-28-17,0 0,31 12,-31-12,0 0,32 11,-32-11,0 0,37 9,-37-9,0 0,0 0,45 8,-45-8,0 0,0 0,51 11,-51-11,0 0,56 15,-56-15,0 0,0 0,54 20,-54-20,0 0,0 0,0 0,0 0,0 0,0 0,43 31,-43-31,24 42,-24-42,-3 41,3-41,0 0,-32 31,32-31,-51 26,51-26,-59 23,59-23,-62 23,62-23,-65 26,65-26,-66 20,66-20,-70 11</inkml:trace>
  <inkml:trace contextRef="#ctx0" brushRef="#br12">20044 10497,'-23'38,"23"-38,0 0,0 0,-25 37,25-37,0 0,-37 48,37-48,-36 57,36-57,-26 55,26-55,-20 57,20-57,0 0,-12 57,12-57,0 0,-6 58,6-58,0 0,0 0,0 0,6 49,-6-49,0 0,0 0,22 31,-22-31,0 0,0 0,34 8,-34-8,0 0,0 0,40-17,-40 17,0 0,39-40,-39 40,31-49,-31 49,0 0,0 0,23-49,-23 49,0 0,0 0,14-51,-14 51,0 0,0 0,0 0,9-54,-9 54,0 0,0 0,-4-50,4 50,0 0,-15-39,15 39,0 0,0 0,0 0,0 0,0 0,-29-26,29 26,0 0,0 0,-41-11,41 11,0 0,-46 0,46 0,0 0,0 0,-40 12,40-12</inkml:trace>
  <inkml:trace contextRef="#ctx0" brushRef="#br13">21543 10152,'0'39,"1"8,-1-47,0 0,-1 60,1-60,-11 60,11-60,0 0,0 0,-16 60,16-60,0 0,0 0,0 0</inkml:trace>
  <inkml:trace contextRef="#ctx0" brushRef="#br14">21568 10927,'0'0,"0"0,-13-29,13 29,0 0,0 0,-15-35,15 35,0 0,0 0,0 0,-20-33,20 33,0 0,0 0,-28-35,28 35,0 0,0 0,0 0,0 0,-31-28,31 28,0 0,-36-12,36 12,0 0,0 0,0 0,0 0,-33 6,33-6,0 0,-30 20,30-20,0 0,0 0,0 0,0 0,-14 23,14-23,0 0,0 0,0 29,0-29,0 0,0 0,16 31,-16-31,0 0,0 0,31 23,-31-23,0 0,40 20,-40-20,0 0,40 28,-40-28,0 0,0 0,38 33,-38-33,0 0,30 34,-30-34,0 0,0 0,0 0,24 42,-24-42,11 51,-11-51,0 0,0 0,0 0,0 50,0-50,0 0,0 0,-10 40,10-40,0 0,0 0,0 0,0 0,0 0,0 0,-20 25,20-25,0 0,0 0,0 0,-32 6,32-6,0 0,-33-17,33 17,0 0,0 0,-29-34,29 34,-11-50,11 50,0 0,4-56,-4 56,0 0,20-63,-20 63,31-63,-31 63,32-55,-32 55,41-46,-41 46,0 0,40-37,-40 37,0 0,0 0,34-31</inkml:trace>
  <inkml:trace contextRef="#ctx0" brushRef="#br15">21948 9336,'42'14,"-42"-14,0 0,0 0,29 6,-29-6,0 0,0 0,0 0,0 0,0 0,0 0,28 11,-28-11,0 0,18 26,-18-26,0 38,0-38,0 0,-18 42,18-42,0 0,-26 43,26-43,0 0,0 0,0 0,0 0,0 0,-20 37,20-37,0 0,0 0,0 0,-9 27,9-27,0 0,0 0,9 10,-9-10,0 0,20 3,-20-3,0 0,0 0,0 0,0 0,24 3,-24-3,0 0,0 0,26 12,-26-12,0 0,14 23,-14-23,0 0,4 37,-4-37,0 0,-18 42,18-42,0 0,-30 41,30-41,0 0,-37 22,37-22</inkml:trace>
  <inkml:trace contextRef="#ctx0" brushRef="#br16">21976 9462,'10'31,"-14"9,4-40,0 0,-14 54,14-54,-21 69,21-69,-25 78,25-78,-29 85,29-85,-24 92,24-92,-19 97,19-97,-14 91,14-91,0 0,0 0,0 0,-10 75,10-75</inkml:trace>
  <inkml:trace contextRef="#ctx0" brushRef="#br17">22150 9431,'51'-10,"-51"10,0 0,0 0,0 0,0 0,0 0,32-11,-32 11,0 0,0 0,39-5,-39 5,0 0,30 14,-30-14,0 0,18 31,-18-31,0 0,0 41,0-41,-14 42,14-42,0 0,-22 46,22-46,0 0,0 0,0 0,-28 43,28-43,0 0,0 0,0 0,0 0,-23 20,23-20,0 0,0 0,0 0,0 0,-11-14,11 14,0 0,0 0,0 0,0 0,0 0,0 0,0 0,3-41,-3 41,5-34,-5 34,0 0,0 0,0 0,0 0,-23 26,23-26,0 0,-16 49,16-49,-20 62,20-62,-19 68,19-68,-19 65,19-65,0 0,0 0,-9 62,9-62,0 0,3 51,-3-51,0 0,0 0,17 32,-17-32,27 8,-27-8,0 0,32-14,-32 14,38-34,-38 34,0 0,39-49,-39 49,0 0,36-52,-36 52,0 0,34-51,-34 51,0 0,0 0,0 0,24-49,-24 49,0 0,0 0,0 0,0 0,0 0,14-39,-14 39,0 0,0 0,0 0,-7-26,7 26,0 0,-31-6,31 6,0 0,-40 14,40-14,0 0,-35 31,35-31,0 0,0 0,-24 44,24-44,0 0,0 0,-5 48,5-48,0 0,0 0,25 43,-25-43,45 37,-45-37,0 0,53 29,-53-29,0 0,48 25</inkml:trace>
  <inkml:trace contextRef="#ctx0" brushRef="#br18">19234 8175,'0'0,"0"0,0 0,0 0,0 0,0 0,0 0,0 0,0 0,0 0,0 0,0 0,0 0,39 31,-39-31,0 0,0 0,0 0,32 11,-32-11,0 0,0 0,40 12,-40-12,0 0,40 11,-40-11,0 0,0 0,45 5,-45-5,0 0,49 4,-49-4,0 0,51-9,-51 9,0 0,50-20,-50 20,0 0,55-29,-55 29,56-31,-56 31,0 0,53-31,-53 31,0 0,58-35,-58 35,0 0,56-29,-56 29,0 0,55-23,-55 23,0 0,58-17,-58 17,0 0,54-5,-54 5,0 0,48 8,-48-8,0 0,0 0,43 17,-43-17,0 0,46 23,-46-23,0 0,45 28,-45-28,0 0,49 26,-49-26,0 0,0 0,49 20,-49-20,0 0,56 8,-56-8,63-5,-63 5,60-17,-60 17,60-23,-60 23,52-29,-52 29,57-26,-57 26,57-26,-57 26,58-23,-58 23,63-19,-63 19,63-20,-63 20,63-17,-63 17,65-17,-65 17,65-15,-65 15,68-12,-68 12,68-12,-68 12,70-11,-70 11,75-15,-75 15,76-16,-76 16,79-21,-79 21,74-19,-74 19</inkml:trace>
  <inkml:trace contextRef="#ctx0" brushRef="#br19">11051 6393,'-23'28,"23"-28,0 0,-27 32,27-32,0 0,-32 43,32-43,-28 45,28-45,0 0,-27 47,27-47,-21 48,21-48,0 0,-20 52,20-52,-17 49,17-49,0 0,0 0,0 0,0 0,-14 37,14-37</inkml:trace>
  <inkml:trace contextRef="#ctx0" brushRef="#br20">11138 6527,'-3'43,"-3"0,6-43,0 0,0 0,-8 52,8-52,0 0,0 0,0 0,0 0,0 0,0 0,0 0,12 46,-12-46,0 0,29 20,-29-20,0 0,0 0,45-6,-45 6,0 0,0 0,45-31,-45 31,0 0,37-49,-37 49,0 0,25-52,-25 52,0 0,13-48,-13 48,0 0,0 0,0 0,-6-35,6 35,0 0,-21-20,21 20,0 0,-34-6,34 6,0 0,0 0,-43 6,43-6,0 0,0 0,0 0,0 0,0 0,-42 15,42-15,0 0,0 0,-23 5,23-5,8-19,-8 19,37-35,-37 35,51-40,-51 40,54-40,-54 40,51-38,-51 38,46-29,-46 29,0 0,0 0,0 0,40-23,-40 23,0 0,31-8,-31 8,0 0,0 0,20 5,-20-5,0 0,5 24,-5-24,0 0,-3 40,3-40,0 0,-8 51,8-51,0 0,-7 55,7-55,0 0,0 0,3 42,-3-42,0 0,17 32,-17-32,0 0,31 14,-31-14,0 0,43 0,-43 0,0 0,43-5,-43 5,0 0,39-9,-39 9,0 0,0 0,0 0,0 0,0 0,34-17,-34 17,0 0,0 0,0 0,0 0,0 0,17-23,-17 23,0 0</inkml:trace>
  <inkml:trace contextRef="#ctx0" brushRef="#br21">11628 6459,'-20'40,"20"-40,0 0,0 0,-22 37,22-37,0 0,-24 37,24-37,0 0,0 0,-16 37,16-37,0 0,-14 46,14-46,0 0,-14 52,14-52,0 0,-14 51,14-51,0 0,-17 46,17-46,0 0,0 0,0 0,0 0,-11 29,11-29,0 0,0 0,11-38</inkml:trace>
  <inkml:trace contextRef="#ctx0" brushRef="#br22">11923 6223,'-6'38,"-4"-7,10-31,0 0,0 0,0 0,0 0,0 0,-9 35,9-35,0 0,0 0,3 35,-3-35,0 0,0 0,0 0,0 0,20 24,-20-24,0 0,0 0,0 0,26 20,-26-20,0 0,0 0,17 24,-17-24,0 0,-3 31,3-31,-25 38,25-38,0 0,0 0,-39 37,39-37,0 0,-49 34,49-34,0 0,0 0,-51 29,51-29,0 0,-45 14,45-14,0 0,-33-3,33 3,-17-25,17 25,0 0,-9-44,9 44,0 0</inkml:trace>
  <inkml:trace contextRef="#ctx0" brushRef="#br23">11675 6696,'34'15,"-34"-15,0 0,0 0,37-12,-37 12,51-20,-51 20,0 0,51-17,-51 17,0 0,0 0,55-12,-55 12,0 0,0 0,51-6,-51 6,0 0,0 0,0 0,0 0,0 0,0 0,0 0,43-2,-43 2,0 0,0 0,0 0,22-3,-22 3,0 0,0 0,0 0,0 0,0 0,0 0,0 0,-22-26</inkml:trace>
  <inkml:trace contextRef="#ctx0" brushRef="#br24">11902 6522,'0'0,"0"0,0 0,0 0,0 0,20 63,-20-63,0 0,0 0,12 51,-12-51,0 0,9 60,-9-60,0 0,3 55,-3-55,0 0,0 0,-3 45,3-45,0 0,0 0,0 0,0 0,0 0,0 0,-11 38,11-38,0 0,0 0,0 0,0 0,-18 20,18-20,0 0,-14-3,14 3,0 0,-10-26,10 26,-12-40,12 40,0 0,0 0,-11-51,11 51,0 0,0 0,0 0,-9-55,9 55,0 0,0 0,0 0,-7-31,7 31,0 0,0 0,0 0,0 0,0 0,0 0,-16 17,16-17,0 0,-18 31,18-31,0 0,-19 40,19-40,0 0,-20 43,20-43,0 0,0 0,0 0,0 0,0 0,-20 43,20-43,0 0,0 0,-11 29,11-29</inkml:trace>
  <inkml:trace contextRef="#ctx0" brushRef="#br25">11954 6704,'0'0,"23"18,-23-18,0 0,0 0,23 20,-23-20,0 0,0 0,21 29,-21-29,0 0,0 0,0 0,0 0,0 0,19 25,-19-25,0 0,17 6,-17-6,0 0,22-23,-22 23,27-43,-27 43,22-52,-22 52,23-57,-23 57,25-54,-25 54,25-46,-25 46,0 0,0 0,0 0,0 0,0 0,0 0,26-34,-26 34,0 0,0 0,18-17,-18 17,0 0,0 0,0 0,0 0,-18 34,18-34,0 0,0 0,-34 45,34-45,0 0,0 0,0 0,0 0,-37 47,37-47,0 0,0 0,0 0,0 0,-22 22,22-22,0 0,0 0,0 0,0 0,0 0,0 0,19-25,-19 25,0 0,0 0,0 0,0 0,26-9,-26 9,0 0,23 3,-23-3,0 0,0 0,11 22,-11-22,0 0,4 41,-4-41,0 0,-6 51,6-51,0 0,-11 55,11-55,0 0,0 0,0 0,0 0,-12 43,12-43,0 0,0 0,-2 12,2-12,5-26,-5 26,15-49,-15 49,22-63,-22 63,25-69</inkml:trace>
  <inkml:trace contextRef="#ctx0" brushRef="#br26">12474 6309,'-5'41,"-4"-7,9-34,0 0,0 0,-5 40,5-40,0 0,0 34,0-34,0 0,11 23,-11-23,0 0,20 12,-20-12,0 0,0 0,31 5,-31-5,0 0,38 0,-38 0,0 0,0 0,0 0,0 0,0 0,0 0,0 0,34-3,-34 3,0 0,0 0,17 3,-17-3,0 0,-11 14,11-14,0 0,-32 26,32-26,-47 37,47-37,-52 40,52-40,-47 41,47-41,-44 37,44-37,0 0,-34 31,34-31,0 0,0 0,0 0,0 0,0 0,-22 23,22-23,0 0,-6 12,6-12,0 0,13 3,-13-3,0 0,33-6,-33 6,40-14,-40 14,0 0,45-14,-45 14,0 0,51-21,-51 21,0 0,55-17,-55 17,0 0,0 0,50-14,-50 14,0 0,0 0,0 0,0 0,0 0,0 0,0 0,49-9,-49 9,0 0,0 0,0 0,0 0,0 0,31-6,-31 6,0 0,0 0,0 0,0 0,0 0,0 0,0 0,-14-22,14 22,0 0,0 0,-29-29,29 29,0 0,0 0,-28-41,28 41,0 0,0 0,-30-48</inkml:trace>
  <inkml:trace contextRef="#ctx0" brushRef="#br27">12519 6286,'0'0,"0"0,6 54,-6-54,3 52,-3-52,4 63,-4-63,3 69,-3-69,1 71,-1-71,-3 72,3-72,-5 66,5-66,-9 66,9-66,-8 60,8-60,0 0,-8 60,8-60,0 0,-8 58,8-58,0 0,-5 51,5-51,0 0,0 0,0 0,0 0,0 0,0 0,-4 43,4-43,0 0,0 0,0 0,0 0,0 0,-5 25,5-25,0 0,-20 4</inkml:trace>
  <inkml:trace contextRef="#ctx0" brushRef="#br28">12979 7068,'-24'26,"24"-26,0 0,0 0,-15 26,15-26,0 0,-14 31,14-31,0 0,-13 34,13-34,0 0,0 0,0 0,0 0,0 0,-13 32,13-32,0 0,0 0,0 0,0 0,0 0,0 0,0 0,-10 14,10-14,0 0,0 0,0 0,-4-12,4 12,0 0,0 0,0 0,12-20,-12 20,0 0,0 0,23-14,-23 14,0 0,25-8,-25 8,0 0,0 0,0 0,33-3,-33 3,0 0,0 0,0 0,0 0,0 0,46 0,-46 0,0 0,0 0,0 0,0 0,53 3,-53-3,0 0,0 0,0 0,47-3,-47 3,0 0,0 0,0 0</inkml:trace>
  <inkml:trace contextRef="#ctx0" brushRef="#br29">13104 7007,'0'29,"0"-29,0 0,1 43,-1-43,0 55,0-55,-2 54,2-54,0 0,-3 55,3-55,0 0,-5 57,5-57,0 0,-9 60,9-60,0 0,0 0,-7 54,7-54,0 0,0 0,-14 43,14-43,0 0,0 0,0 0,0 0,0 0,-15 30,15-30,0 0,0 0,-16 2,16-2,0 0,-17-26,17 26,0 0,0 0,0 0,0 0,-17-43,17 43,0 0,0 0,0 0,0 0,0 0,0 0,-24-43,24 43,0 0,0 0,0 0,0 0,0 0,-23-19,23 19,0 0,0 0,-18 0,18 0,0 0,0 0,0 0,27 0,-27 0,31-18,-31 18,42-32,-42 32,0 0,45-43,-45 43,0 0,51-51,-51 51,48-55,-48 55,0 0,46-43,-46 43,0 0,0 0,37-31,-37 31,0 0,0 0,0 0,28-12,-28 12,0 0,14 12,-14-12,0 0,6 31,-6-31,0 0,0 0,0 0,0 0,0 43,0-43,0 0,0 0,7 38,-7-38,0 0,26 20,-26-20,0 0,40 2,-40-2,0 0,0 0,48-11,-48 11,0 0,0 0,0 0,48-14,-48 14,0 0,0 0,40-6,-40 6,0 0,26 11,-26-11,0 0,14 32,-14-32,0 0,-2 46,2-46,0 0,-19 51,19-51,0 0,-27 52,27-52,0 0,0 0,0 0,-31 43,31-43,0 0,0 0,0 0,-36 22,36-22,0 0,-37-8,37 8,0 0,-32-37,32 37,0 0,0 0,-23-60,23 60,0 0,0 0,0 0,-18-75,18 75,0 0,-14-62,14 62,0 0,0 0,-10-32,10 32,0 0,0 0,0 0,0 0,0 0,0 0,0 0,-10 34,10-34,0 0,-9 46,9-46,0 0,-11 52,11-52,0 0,0 0,0 0,0 0,0 0,-14 45,14-45,0 0,0 0,0 0,-7 14,7-14,0 0</inkml:trace>
  <inkml:trace contextRef="#ctx0" brushRef="#br30">13363 7216,'8'29,"-1"3,-7-32,0 0,-6 46,6-46,-14 54,14-54,0 0,-20 55,20-55,-28 49,28-49,0 0,-31 37,31-37,0 0,-23 14,23-14</inkml:trace>
  <inkml:trace contextRef="#ctx0" brushRef="#br31">13646 6965,'-5'28,"-1"12,6-40,0 0,-6 63,6-63,-7 83,7-83,-8 92,8-92,-9 91,9-91,-11 87,11-87,-10 71,10-71,-12 60,12-60,0 0,0 0,-10 49,10-49,0 0,0 0,-12 32,12-32,0 0,0 0,0 0,-14-37,14 37,-4-58,4 58,0-68</inkml:trace>
  <inkml:trace contextRef="#ctx0" brushRef="#br32">13637 7205,'50'0,"-50"0,0 0,0 0,40-3,-40 3,0 0,41-6,-41 6,0 0,41-11,-41 11,0 0,0 0,43-14,-43 14,0 0,35-15,-35 15,0 0,0 0,0 0,22-22,-22 22,0 0,0 0,12-35,-12 35,0 0,0 0,0 0,0 0,0 0,0-37,0 37,0 0,-10-17,10 17,0 0,-16 8,16-8,0 0,-23 31,23-31,-25 47,25-47,-23 54,23-54,0 0,0 0,0 0,-21 52,21-52,0 0,0 0,0 0,0 0,-7 40,7-40,0 0,0 0,8 22,-8-22,0 0,20 6,-20-6,0 0,0 0,0 0,26 3,-26-3,0 0,23 15,-23-15,0 0,15 28,-15-28,0 0,0 0,2 35,-2-35,0 0,0 0,0 0,0 0,0 0,-2 30,2-30,0 0,0 0,0 0,15-14,-15 14,22-42,-22 42,27-52,-27 52,35-57,-35 57,31-55,-31 55,0 0,34-49,-34 49,0 0,36-40,-36 40,0 0,0 0,38-25,-38 25,0 0,39-12,-39 12,0 0,43-3,-43 3,0 0,40-5,-40 5,0 0,0 0,0 0,0 0,37-12,-37 12,0 0,0 0,31-17,-31 17,0 0,15-20,-15 20,0 0,0 0,-4-26,4 26,0 0,0 0</inkml:trace>
  <inkml:trace contextRef="#ctx0" brushRef="#br33">14213 6927,'0'34,"-3"-2,3-32,0 0,-3 46,3-46,0 0,0 0,-1 57,1-57,0 0,-3 62,3-62,0 0,0 0,0 0,0 0,0 0,0 55,0-55,0 0,0 0,0 26,0-26,0 0,3-14,-3 14,8-43,-8 43,17-58,-17 58,0 0,20-59,-20 59,0 0,0 0,28-52,-28 52,0 0,0 0,34-32,-34 32,0 0,0 0,0 0,0 0,0 0,26-2,-26 2,6 23,-6-23,0 0,-18 39,18-39,-31 52,31-52,0 0,-36 57,36-57,0 0,0 0,-43 58,43-58,0 0,0 0,-34 45,34-45,0 0,0 0,-16 20,16-20,0 0,0 0,7-8,-7 8,0 0,38-34,-38 34,0 0,49-46,-49 46,0 0,0 0,0 0,0 0,44-41,-44 41,0 0,0 0,32-20,-32 20,0 0,11 6,-11-6,-23 34,23-34,-39 52,39-52,-52 66,52-66,-50 69,50-69,-49 65,49-65,-44 66,44-66,0 0,-43 61,43-61,0 0,0 0,0 0,-31 46,31-46,0 0,-23 14,23-14,-11-26,11 26,7-48,-7 48,18-63,-18 63</inkml:trace>
  <inkml:trace contextRef="#ctx0" brushRef="#br34">14300 7176,'31'35,"-31"-35,0 0,0 0,29 28,-29-28,0 0,40 29,-40-29,0 0,0 0,0 0,42 26,-42-26,0 0,0 0,0 0,0 0,0 0,0 0,38 20,-38-20,0 0,17 7,-17-7,0 0,0 0,-14-2,14 2,0 0,0 0,0 0,-46-8,46 8,0 0,-56-6,56 6,0 0,0 0,0 0,-47 2,47-2,0 0,0 0,0 0,0 0,0 0,0 0,0 0,0 0,0 0,0 0,-27 15,27-15,0 0,0 0,0 0,-9 23,9-23,0 0,5 32,-5-32,7 37,-7-37,0 0,3 43,-3-43,0 0,0 0,0 0,0 0,0 0,-3 40,3-40,0 0,-3 17,3-17,7-12,-7 12,19-34,-19 34,28-52,-28 52,33-59,-33 59,40-63,-40 63,42-58,-42 58,0 0,44-46,-44 46,0 0,0 0,0 0,36-28,-36 28,0 0,0 0,0 0,29-6,-29 6,0 0,8 23,-8-23,0 0,-8 40,8-40,0 0,0 0,0 0,0 0,0 0,-20 43,20-43,0 0,0 0,0 0,-17 31,17-31,0 0,-2 12,2-12,0 0,0 0,0 0,14 0,-14 0,0 0,0 0,23 0,-23 0,0 0,23 8,-23-8,0 0,11 26,-11-26,0 0,0 0,0 0,-6 35,6-35,0 0,-17 31,17-31,0 0,-14 11,14-11,0 0,-3-19,3 19,14-40,-14 40,26-52,-26 52,34-57,-34 57,36-61,-36 61,0 0,43-51,-43 51,0 0,0 0,0 0,0 0,0 0,0 0,39-37,-39 37,0 0,23-6,-23 6,0 0,-3 23,3-23,0 0,-20 40,20-40,0 0,0 0,0 0,0 0,-22 46,22-46,0 0,0 0,-8 37,8-37,0 0,0 0,12 23,-12-23,0 0,28 8,-28-8,0 0,0 0,0 0,0 0,0 0,31 6,-31-6,14 14,-14-14,0 0,-5 23,5-23,-26 32,26-32,0 0,-33 31,33-31,0 0,0 0,0 0,0 0,0 0,0 0,0 0,-26 23,26-23,0 0,0 0,0 0,0 0,26-8,-26 8,50-23,-50 23,61-29,-61 29,0 0,59-23,-59 23,0 0,0 0,54-14,-54 14,0 0,0 0,0 0,40-6,-40 6,0 0,14 14,-14-14,0 0,-11 35,11-35,-31 42,31-42,0 0,0 0,0 0,-43 38,43-38,0 0,0 0,-47 17,47-17,0 0,-38-15,38 15,0 0,-20-48,20 48,0 0,-3-68,3 68,7-79,-7 79,0 0,0 0,18-70,-18 70,0 0,0 0,0 0,21-46,-21 46,0 0,0 0,0 0,0 0,20-12,-20 12,0 0,0 0,9 26,-9-26,0 0,0 51,0-51,0 0,0 0,-5 63,5-63,0 0,0 0,0 0,-8 52,8-52,0 0,0 0</inkml:trace>
  <inkml:trace contextRef="#ctx0" brushRef="#br35">15113 7139,'32'34,"-32"-34,0 0,24 28,-24-28,0 0,0 0,6 38,-6-38</inkml:trace>
  <inkml:trace contextRef="#ctx0" brushRef="#br36">11936 7470,'26'34,"-26"-34,0 0,0 0,20 40,-20-40,0 0,20 46,-20-46,0 0,0 0,0 0,29 43,-29-43,41 29,-41-29,41 0,-41 0,43-26,-43 26,48-54,-48 54,59-81,-59 81,72-98,7-11,-79 109,79-105,0 1,-79 104,80-100,-80 100,85-106,-85 106</inkml:trace>
  <inkml:trace contextRef="#ctx0" brushRef="#br37">10629 8545,'48'12,"-48"-12,0 0,0 0,37 12,-37-12,0 0,46 11,-46-11,0 0,52 14,-52-14,0 0,48 9,-48-9,0 0,46 6,-46-6,0 0,43 2,-43-2,0 0,46 3,-46-3,0 0,45 0,-45 0,0 0,49 3,-49-3,0 0,51 5,-51-5,0 0,54 6,-54-6,0 0,58 9,-58-9,0 0,60 3,-60-3,60 3,-60-3,0 0,53 0,-53 0,58 0,-58 0,0 0,56 2,-56-2,58 6,-58-6,57 6,-57-6,54 8,-54-8,0 0,54 6,-54-6</inkml:trace>
  <inkml:trace contextRef="#ctx0" brushRef="#br38">12857 8555,'0'0,"0"0,0 0,0 0,0 0,0 0,0 0,0 0,0 0,0 0,0 0,0 0,0 0,0 0,0 0,0 0,0 0,0 0,0 0,0 0,0 0,0 0,0 0,0 0,0 0,0 0,0 0,0 0,0 0,0 0,0 0,0 0,0 0,71 14,-71-14,0 0,46 6,-46-6,0 0,48 3,-48-3,0 0,51 3,-51-3,0 0,55 0,-55 0,0 0,59-6,-59 6,0 0,64-9,-64 9,62-3,-62 3,0 0,63-3,-63 3,0 0,62 0,-62 0,63 0,-63 0,0 0,60 0,-60 0,0 0,60 3,-60-3,60 11,-60-11,0 0,60 12,-60-12,0 0,60 14,-60-14,0 0,56 12,-56-12</inkml:trace>
  <inkml:trace contextRef="#ctx0" brushRef="#br39">14462 8070,'39'20,"-39"-20,0 0,0 0,0 0,0 0,26 6,-26-6,0 0,0 0,0 0,29 2,-29-2,0 0,0 0,31 3,-31-3,0 0,0 0,0 0,28 3,-28-3,0 0,0 0,0 0,0 0,12 6,-12-6,0 0</inkml:trace>
  <inkml:trace contextRef="#ctx0" brushRef="#br40">15036 7992,'0'0,"54"25,-54-25,0 0,0 0,0 0,44 3,-44-3,0 0,0 0,48 0,-48 0,0 0,0 0,48-5,-48 5,0 0,0 0,0 0,0 0,38-12,-38 12,0 0,0 0</inkml:trace>
  <inkml:trace contextRef="#ctx0" brushRef="#br41">15157 8214,'0'0,"0"0,0 0,40 4,-40-4,0 0,0 0,39-4,-39 4,0 0,0 0,38-5,-38 5,0 0,0 0,0 0,0 0,26-5,-26 5,0 0,0 0,0 0,0 0,14 0,-14 0,0 0,0 0,0 0,0 0,0 0,0 0,0 0,-35 17,35-17,0 0,0 0,-37 17,37-17,0 0,0 0,-39 20,39-20,0 0,-37 21,37-21,0 0,0 0,0 0,0 0,-29 13,29-13,0 0,0 0,-13 7,13-7,0 0,0 0,0 0,0 0,0 0,0 0,25-18,-25 18,0 0,0 0,31-15,-31 15,0 0,35-11,-35 11,0 0,0 0,0 0,30-8,-30 8,0 0,0 0,0 0,20-9,-20 9,0 0</inkml:trace>
  <inkml:trace contextRef="#ctx0" brushRef="#br42">15217 8275,'13'28,"-8"7,-5-35,0 0,0 0,3 40,-3-40,0 0,3 49,-3-49,0 0,0 0,0 0,-3 55,3-55,0 0,0 0,0 0,0 54,0-54,0 0,0 0,0 0,0 0,-2 40,2-40,0 0,0 0,0 0,-14 11,14-11,0 0,-23-14,23 14,0 0</inkml:trace>
  <inkml:trace contextRef="#ctx0" brushRef="#br43">15343 8387,'20'34,"-20"-34,0 0,12 35,-12-35,0 0,15 37,-15-37,0 0,17 34,-17-34,0 0,0 0,0 0,17 31</inkml:trace>
  <inkml:trace contextRef="#ctx0" brushRef="#br44">15951 8650,'0'0,"0"0,0 0,0 0,0 0,0 0,0 0,0 0,0 0,0 0,0 0,0 0,0 0,0 0,49 14,-49-14,0 0,0 0,0 0,22-3,-22 3,0 0,26-17,-26 17,0 0,26-29,-26 29,0 0,26-37,-26 37,0 0,24-40,-24 40,0 0,26-43,-26 43,0 0,31-40,-31 40,0 0,31-40,-31 40,28-38,-28 38,0 0,25-29,-25 29,0 0,23-28,-23 28,0 0,0 0,25-29,-25 29,0 0,0 0,26-31,-26 31,0 0,0 0,0 0,0 0,0 0,23-32,-23 32,0 0,0 0,0 0,0 0,0 0,19-34,-19 34,0 0,0 0,0 0,0 0,0 0,0 0,9-28,-9 28,0 0,0 0,0 0,-4-17,4 17,0 0,0 0,0 0,0 0,-14-10,14 10,0 0,-20 0,20 0,0 0,0 0,0 0,0 0,-25 9,25-9,0 0,0 0,-31 15,31-15,0 0,-34 17,34-17,0 0,0 0,-34 19,34-19,0 0,-29 26,29-26,0 0,0 0,-28 29,28-29,0 0,0 0,0 0,0 0,0 0,0 0,0 0,-28 28,28-28,0 0,0 0,-20 15,20-15,0 0,0 0,0 0,-6-8</inkml:trace>
  <inkml:trace contextRef="#ctx0" brushRef="#br45">17204 6796,'-37'21,"37"-21,0 0,0 0,-29 31,29-31,-33 37,33-37,0 0,-33 41,33-41,0 0,-41 40,41-40,0 0,-36 43,36-43,0 0,0 0,0 0,0 0,0 0,-23 34,23-34,0 0,-5 17,5-17,11-3,-11 3,0 0,28-17,-28 17,0 0,40-23,-40 23,0 0,43-23,-43 23,0 0,0 0,45-20,-45 20,0 0,0 0,45-17,-45 17,0 0,0 0,42-6,-42 6,0 0,0 0,0 0,0 0,0 0,0 0,32 6,-32-6,0 0,12 20,-12-20,0 0,-14 34,14-34,0 0,-37 34,37-34,0 0,-42 37,42-37,0 0,-48 35,48-35,0 0,-49 32,49-32,0 0,0 0,-45 25,45-25,0 0,0 0,0 0,0 0,0 0,0 0,-34 18,34-18,0 0,0 0,0 0,-21 5,21-5,0 0,0 0,0 0,0 0,0 0,9-20,-9 20,0 0,26-17,-26 17,0 0,31-23,-31 23,0 0,0 0,37-20,-37 20,0 0,0 0,36-14,-36 14,0 0,0 0,33-6,-33 6,0 0,0 0,21 6,-21-6,0 0,9 14,-9-14,0 0,-5 23,5-23,-20 29,20-29,0 0,-28 37,28-37,0 0,-37 43,37-43,-46 46,46-46,0 0,-45 40,45-40,0 0,0 0,-36 40,36-40,0 0,0 0,0 0,0 0,-23 31,23-31,0 0,3 12,-3-12,0 0,28-12,-28 12,0 0,42-23,-42 23,0 0,51-28,-51 28,0 0,52-29,-52 29,0 0,52-25,-52 25,0 0,0 0,45-15,-45 15,0 0,37-3,-37 3,0 0,25 14,-25-14,0 0,12 24,-12-24,-9 31,9-31,0 0,-22 43,22-43,-31 40,31-40,-40 40,40-40,0 0,-42 37,42-37,-43 37,43-37,0 0,-45 38,45-38,0 0,-46 34,46-34,0 0,0 0,-48 34,48-34,0 0,0 0,-48 32,48-32,0 0,0 0,-48 26,48-26,0 0,0 0,-42 17,42-17,0 0,0 0,0 0,0 0,0 0,-41 14,41-14,0 0,0 0,0 0,0 0,-31 6,31-6,0 0,-19-11,19 11,0 0,-12-29,12 29,0 0,0 0,-4-40</inkml:trace>
  <inkml:trace contextRef="#ctx0" brushRef="#br46">16823 7470,'35'11,"13"12,-48-23,0 0,0 0,37 20,-37-20,0 0,46 19,-46-19,52 18,-52-18,54 17,-54-17,0 0,48 20,-48-20</inkml:trace>
  <inkml:trace contextRef="#ctx0" brushRef="#br47">18349 4925,'38'29,"-38"-29,0 0,0 0,29 17,-29-17,0 0,0 0,0 0,28 26,-28-26,0 0,0 0,31 34,-31-34,0 0,24 43,-24-43,0 0,11 52,-11-52,1 57,-1-57,-12 60,12-60,0 0,-16 60,16-60,-22 63,22-63,-23 63,23-63,-22 63,22-63,-17 60,17-60,-14 57,14-57,-13 49,13-49,-11 48,11-48,-9 52,9-52,0 0,-5 51,5-51,0 0,0 52,0-52,0 0,0 0,11 52,-11-52,0 0,24 45,-24-45,0 0,37 28,-37-28,0 0,42 12,-42-12,0 0,46 0,-46 0,0 0,0 0,51-17,-51 17,0 0,48-26,-48 26,45-32,-45 32,0 0,0 0,38-28,-38 28,0 0,0 0,0 0,0 0,0 0,24-26,-24 26,0 0,9-17,-9 17,0 0,-19-3,19 3,0 0,-35 17,35-17,0 0,-45 34,45-34,-48 49,48-49,-39 52,39-52,0 0,-37 54,37-54,-31 60,31-60,0 0,-28 66,28-66,-25 69,25-69,-20 66,20-66,-14 63,14-63,-6 56,6-56,-1 58,1-58,-2 60,2-60,-6 60,6-60,-8 64,8-64,-3 68,3-68,-4 71,4-71,-9 75,9-75,-3 74,3-74,-5 77,5-77,-5 71,5-71,0 0,-10 72,10-72,0 0,-15 71,15-71,0 0,-22 67,22-67,0 0,0 0,-34 63,34-63,0 0,-41 54,41-54,-38 40,38-40,0 0,0 0,-42 25,42-25,0 0,-40 18,40-18,0 0,0 0,-43 9,43-9,0 0,0 0,-42 6,42-6,0 0,-44 0,44 0</inkml:trace>
  <inkml:trace contextRef="#ctx0" brushRef="#br48">19306 5669,'0'0,"0"0,0 0,-28 49,28-49,0 0,0 0,0 0,-22 48,22-48,0 0,0 0,0 0,-5 34,5-34,0 0,0 0,14 20,-14-20,0 0,28 6,-28-6,0 0,0 0,0 0,37-2,-37 2,0 0,0 0,40-6,-40 6,0 0,35-3,-35 3,0 0,0 0,22 5,-22-5,0 0,0 0,10 18,-10-18,0 0,-2 28,2-28,0 0,0 0,-16 34,16-34,-31 38,31-38,0 0,0 0,-40 37,40-37,0 0,0 0,0 0,-49 34,49-34,0 0,0 0,-50 32,50-32,0 0,0 0,0 0,-51 22,51-22,0 0,0 0,-45 12,45-12,0 0,0 0,0 0,0 0,-32 0,32 0,0 0,0 0,0 0,0 0,-14-14,14 14,0 0,6-18,-6 18,0 0,0 0,0 0,28-20,-28 20,0 0,0 0,0 0,42-20,-42 20,0 0,0 0,0 0,51-13,-51 13,0 0,0 0,0 0,48-7,-48 7,0 0,0 0,0 0,0 0,35 6,-35-6,0 0,15 23,-15-23,0 0,-9 31,9-31,0 0,-25 38,25-38,0 0,-37 40,37-40,0 0,-43 39,43-39,0 0,0 0,0 0,0 0,0 0,0 0,-39 35,39-35,0 0,0 0,-25 20,25-20,0 0,0 0,0 0,0 0,0 0,22-3,-22 3,0 0,44-26,-44 26,0 0,53-28,-53 28,0 0,53-26,-53 26,0 0,0 0,49-14,-49 14,0 0,0 0,45-3,-45 3,0 0,31 9,-31-9,0 0,0 0,17 20,-17-20,0 0,7 31,-7-31,0 0,-8 40,8-40,-23 46,23-46,-31 45,31-45,-38 43,38-43,0 0,-44 38,44-38,0 0,-51 37,51-37,0 0,-48 31,48-31,0 0,0 0,0 0,-48 29,48-29,0 0,0 0,0 0,0 0,0 0,-54 17,54-17,0 0,0 0,0 0,-52 6,52-6,0 0,-46-6,46 6,0 0,0 0,0 0,-33-11,33 11,0 0,0 0,-23-20,23 20,0 0,-11-29,11 29,0 0,0 0,-9-37</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10">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brush xml:id="br8">
      <inkml:brushProperty name="width" value="0.0529169998168945" units="cm"/>
      <inkml:brushProperty name="height" value="0.0529169998168945" units="cm"/>
      <inkml:brushProperty name="color" value="#ffff00"/>
      <inkml:brushProperty name="fitToCurve" value="1"/>
    </inkml:brush>
    <inkml:brush xml:id="br9">
      <inkml:brushProperty name="width" value="0.0529169998168945" units="cm"/>
      <inkml:brushProperty name="height" value="0.0529169998168945" units="cm"/>
      <inkml:brushProperty name="color" value="#ffff00"/>
      <inkml:brushProperty name="fitToCurve" value="1"/>
    </inkml:brush>
  </inkml:definitions>
  <inkml:trace contextRef="#ctx0" brushRef="#br0">18496 9875,'18'37,"-18"-37,0 0,0 0,6 46,-6-46,0 0,-4 54,4-54,-5 58,5-58,0 0,-5 57,5-57,0 0,-8 63,8-63,0 0,-6 72,6-72,0 0,-1 80,1-80,-3 77,3-77,0 0,-5 75,5-75,0 0,-2 71,2-71,0 0,0 69,0-69,0 68,0-68,0 0,1 61,-1-61,0 0,-3 45,3-45,0 0,0 0,0 0,0 0,-5 35,5-35,0 0,-12 11,12-11</inkml:trace>
  <inkml:trace contextRef="#ctx0" brushRef="#br1">18510 9821,'-2'34,"-10"-3,12-31,0 0,-20 44,20-44,-22 48,22-48,0 0,-22 49,22-49,0 0,0 0,0 0,-17 40,17-40,0 0,0 0,0 0,-17 15</inkml:trace>
  <inkml:trace contextRef="#ctx0" brushRef="#br2">18555 9846,'0'0,"0"0,0 0,20 20,-20-20,21 24,-21-24,0 0,0 0,25 25,-25-25,0 0,30 26,-30-26,0 0</inkml:trace>
  <inkml:trace contextRef="#ctx0" brushRef="#br3">18396 10699,'0'0,"0"0,0 0,0 0,17 29,-17-29,0 0,17 26,-17-26,0 0,0 0,15 23,-15-23,0 0,0 0,9 20,-9-20,0 0,6 23,-6-23,0 0,5 23,-5-23,0 0,0 0,10 19,-10-19,0 0,10 10,-10-10,20-10,-20 10,0 0,29-25,-29 25,30-46,-30 46,37-63,-37 63,42-66,-42 66,0 0</inkml:trace>
  <inkml:trace contextRef="#ctx0" brushRef="#br4">17144 10052,'0'0,"0"0,0 0,0 0,0 0,0 0,0 0,22 23,-22-23,0 0,0 0,4 16,-4-16,0 0,-3 32,3-32,0 0,-12 40,12-40,-14 46,14-46,0 0,-14 51,14-51,0 0,0 0,0 0,0 0,0 0,0 0,-14 58,14-58,0 0,0 0,0 0,0 0,-10 40,10-40,0 0,0 0,0 17,0-17,0 0,0 0,0 0,0 0,8 6,-8-6,0 0,0 0,12 8,-12-8,0 0,3 23,-3-23,0 0,-3 46,3-46,0 0,-9 69,9-69,-11 80,11-80,-10 78,10-78,0 0,-8 68,8-68,0 0,0 0,0 0,0 0,-6 37,6-37,0 0,0 0,-8-37</inkml:trace>
  <inkml:trace contextRef="#ctx0" brushRef="#br5">17331 10080,'12'26,"2"2,-14-28,0 0,0 0,0 0,0 0,0 0,23 29,-23-29,0 0,0 0,26 28,-26-28,0 0,0 0,0 0,0 0,0 0,23 24,-23-24,0 0,0 0,0 0,5 7,-5-7,0 0,0 0</inkml:trace>
  <inkml:trace contextRef="#ctx0" brushRef="#br6">17376 10426,'14'54,"-14"-54,0 0,0 0,0 0,3 44,-3-44,0 0,0 0,-4 57,4-57,0 0,-14 63,14-63,0 0,-23 66,23-66,-28 65,28-65,0 0,-25 58,25-58,0 0,-24 51,24-51,0 0,0 0,-24 46,24-46,0 0,-22 32,22-32,0 0,0 0,-30 3,30-3,0 0,-30-31</inkml:trace>
  <inkml:trace contextRef="#ctx0" brushRef="#br7">17556 10140,'35'29,"-35"-29,0 0,0 0,20 30,-20-30,15 41,-15-41,3 45,-3-45,0 0,-3 52,3-52,0 0,-3 55,3-55,0 0,0 0,0 0,0 0,0 0,0 40,0-40,0 0,0 0,4 14,-4-14,0 0,0 0,8-14,-8 14,0 0,0 0,8-40,-8 40,0 0,0 0,8-49,-8 49,0 0,5-40,-5 40,0 0,0 0,-7-9,7 9,0 0,-18 26,18-26,-16 54,16-54,-17 72,17-72,-16 75,16-75,-11 68,11-68,0 0,0 57,0-57,0 0,0 0,0 0,0 0,3 38,-3-38,0 0,11 6,-11-6,20-29,-20 29,25-49,-25 49,23-60,-23 60,22-63,-22 63,22-66,-22 66,23-60,-23 60,0 0,25-60,-25 60,0 0,28-58,-28 58,0 0,31-48,-31 48,0 0,0 0,0 0,0 0,0 0,25-27,-25 27,0 0,0 0,12 10,-12-10,0 0,0 0,0 0,-3 37,3-37,0 0,0 0,1 40,-1-40,0 0,14 28,-14-28,0 0,0 0,0 0,0 0,22 11,-22-11,0 0,0 0,0 0,0 0,29-3,-29 3,0 0,0 0,0 0,0 0,0 0,23-3,-23 3,0 0,7 10,-7-10,0 0,-6 28,6-28,0 0,-12 43,12-43,0 0,0 0,-17 46,17-46,0 0,-19 43,19-43,0 0,-23 40,23-40,0 0,-28 37,28-37,-28 37,28-37,-31 35,31-35,0 0,0 0,-26 34,26-34,0 0,0 0,-27 28,27-28,0 0,-26 9,26-9,0 0,0 0,-23-19,23 19,0 0,-20-49,20 49,0 0,0 0,-12-60,12 60,0 0,-1-60,1 60,0 0,0 0,12-49,-12 49,0 0,28-29,-28 29,0 0,42-8,-42 8,0 0,44 8,-44-8,0 0,38 15,-38-15,0 0,38 20,-38-20,0 0,32 22,-32-22,0 0,28 26,-28-26,0 0,25 25,-25-25,0 0,0 0,0 0,0 0,27 15,-27-15,0 0</inkml:trace>
  <inkml:trace contextRef="#ctx0" brushRef="#br8">17981 10303,'35'22,"-35"-22,0 0,0 0,0 0,23 3,-23-3,0 0,0 0,0 0,0 0,0 0,0 0,22 0,-22 0,0 0,0 0,0 0,14 6,-14-6,0 0,-3 20,3-20,0 0</inkml:trace>
  <inkml:trace contextRef="#ctx0" brushRef="#br9">18011 10557,'19'-23,"-19"23,0 0,24-43,-24 43,0 0,22-60,-22 60,22-66,-22 66,0 0,20-55,-20 55,0 0,0 0,20-46,-20 46,0 0,0 0,0 0,25-33,-25 33,0 0,31-20,-31 20,0 0,0 0,29-9,-29 9,0 0,0 0,30-8,-30 8,0 0,0 0,32-13,-32 13,0 0,0 0,31-22,-31 22,0 0,0 0,0 0,25-30,-25 30,0 0,0 0,0 0,0 0,15-30,-15 30,0 0,0 0,0 0,0 0,0 0,-4-29,4 29,0 0,0 0,-14-12,14 12,0 0,0 0,0 0,-15 9,15-9,0 0,-10 28,10-28,0 0,-11 44,11-44,-17 52,17-52,0 0,-13 51,13-51,0 0,-18 51,18-51,0 0,-16 54,16-54,0 0,0 0,0 0,0 0,0 0,0 0,0 0,-9 41,9-41,0 0,4 14,-4-14,0 0,13-9,-13 9,0 0,18-19,-18 19,0 0,21-27,-21 27,0 0,0 0,0 0,0 0,0 0,27-20,-27 20,0 0,0 0,25-11,-25 11,0 0,15 11,-15-11,0 0,-7 29,7-29,0 0</inkml:trace>
  <inkml:trace contextRef="#ctx0" brushRef="#br10">18247 10511,'37'-3,"-6"0,-31 3,0 0,0 0,0 0,0 0,0 0,29 0,-29 0,0 0,25 20,-25-20,16 37,-16-37,8 58,-8-58,-6 71,6-71,-16 78</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definitions>
  <inkml:trace contextRef="#ctx0" brushRef="#br0">19093 9903,'-42'43,"42"-43,0 0,-37 29,37-29,0 0,-39 37,39-37,0 0,-40 49,40-49,-36 57,36-57,-34 63,34-63,-25 62,25-62,-23 61,23-61,0 0,-16 61,16-61,0 0,-15 51,15-51,0 0,0 0,0 0,0 0,0 0,0 0,0 0,0 0,-11 37,11-37,0 0,0 0,-2 22,2-22,0 0,9 24,-9-24,13 37,-13-37,18 48,-18-48,18 55,-18-55,14 60,-14-60,0 0,6 60</inkml:trace>
  <inkml:trace contextRef="#ctx0" brushRef="#br1">18982 10207,'25'34,"-25"-34,0 0,21 49,-21-49,20 62,-20-62,17 72,-17-72,12 82,-12-82,9 90,-9-90,6 86,-6-86,0 0,7 77,-7-77,0 0,0 0,0 0,0 0,-3 51,3-51,0 0,-11 3</inkml:trace>
  <inkml:trace contextRef="#ctx0" brushRef="#br2">18958 10470,'0'0,"3"55,-3-55,0 0,2 62,-2-62,0 0,8 60,-8-60,0 0,0 0,0 0,0 0,11 35,-11-35,14-6,-14 6,14-46,-14 46,11-72,-11 72,16-88,-16 88,21-95,-21 95,24-82,-24 82,24-72,-24 72,0 0,0 0,27-58,-27 58,0 0,0 0,25-37,-25 37,0 0,0 0,0 0,25-6,-25 6,0 0,23 23,-23-23,20 46,-20-46,12 54,-12-54,2 61,-2-61,0 0,4 57,-4-57,0 0,-5 60,5-60,0 0,-9 63,9-63,0 0,0 0,-14 60,14-60,0 0,0 0,0 0,0 0,-16 45,16-45,0 0,-18 18,18-18,0 0,0 0,0 0,-19-6,19 6,0 0,0 0,0 0,0 0,0 0,-20-22,20 22,0 0,0 0,0 0,-8-20,8 20,0 0,0 0,0 0,8-17,-8 17,0 0,19-21,-19 21,0 0,32-28,-32 28,36-40,-36 40,37-47,-37 47,0 0,34-48,-34 48,0 0,33-60,-33 60,0 0,40-72,-40 72,0 0,0 0,39-71,-39 71,0 0,0 0,0 0,0 0,0 0,31-55,-31 55,0 0,0 0,0 0,23-22,-23 22,0 0,5 10,-5-10,-5 40,5-40,0 0,-11 52,11-52,0 0,-16 63,16-63,0 0,0 0,0 0,0 0,0 0,0 0,0 0,-12 57,12-57,0 0,1 29,-1-29,0 0,8-12,-8 12,0 0,11-42,-11 42,17-58,-17 58,13-63,-13 63,0 0,9-60,-9 60,0 0,9-54,-9 54,0 0,0 0,0 0,5-46,-5 46,0 0,0 0,2-29,-2 29,0 0,0 0,0 0,-5 26,5-26,-11 43,11-43,-17 60,17-60,-22 69,22-69,-23 78,23-78,-22 85,22-85,-22 98,22-98,-16 105,16-105,-14 110,14-110,-11 99,11-99,-11 89,11-89,0 0,0 0,0 0,0 0,0 0,0 0,-7 69,7-69,0 0,-6 34,6-34,0 0,-7-9,7 9,0 0,-5-42,5 42,-8-63,8 63,0 0,-4-72,4 72,0 0,-1-66,1 66,0 0,0 0,0 0,0 0,8-48,-8 48,0 0,12-9,-12 9,0 0,9 29,-9-29,0 0,6 52,-6-52,0 0,0 0,0 0,0 0,9 65,-9-65,0 0,14 49,-14-49,20 9,-20-9,20-32,-20 32,19-57,-19 57,19-72,-19 72,0 0,24-77,-24 77,0 0,22-72,-22 72,0 0,0 0,0 0,25-49,-25 49,0 0,22-14,-22 14,0 0,14 23,-14-23,0 0,10 49,-10-49,0 0,2 62,-2-62,0 0,0 0,0 0,8 55,-8-55,7 20,-7-20,9-20,-9 20,11-52,-11 52,14-74,-14 74,13-86,-13 86,16-92,-16 92,20-85,-20 85,26-78,-26 78,0 0,32-68,-32 68,0 0,0 0,0 0,0 0,35-49,-35 49,0 0,0 0,24-15,-24 15,14 29,-14-29,-6 60,6-60,-14 83,14-83,-20 92,20-92,-19 103,19-103,-16 106,16-106,0 0,0 0,-14 92,14-92</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definitions>
  <inkml:trace contextRef="#ctx0" brushRef="#br0">19103 9079,'28'3,"-2"-32,-26 29,0 0,25-52,-25 52,0 0,22-62,-22 62,0 0,20-66,-20 66,0 0,16-63</inkml:trace>
  <inkml:trace contextRef="#ctx0" brushRef="#br1">19347 8675,'28'-23,"-28"23,0 0,34-37,-34 37,0 0,0 0,32-43,-32 43,0 0,25-38,-25 38,0 0,0 0,0 0,0 0,0 0,0 0,17-25,-17 25,0 0,-17 14,17-14,0 0,0 0,0 0,-15 32,15-32,-18 37,18-37,0 0,-26 46,26-46,0 0,-22 49,22-49,0 0,0 0,0 0,0 0,-20 42,20-42,0 0,0 0,0 0,0 0,-6 26,6-26,0 0,0 0,0 0,9 9,-9-9,0 0,0 0,0 0,21-6,-21 6,0 0,0 0,0 0,19-2,-19 2,0 0,0 0,16 20,-16-20,0 0,6 48,-6-48,0 0,0 0,0 0,0 0,0 0,0 0,0 0,0 0,0 0,4 55,-4-55,0 0,0 0,6 40,-6-40,0 0,0 0,11 16,-11-16,0 0,0 0,0 0,17 3,-17-3,0 0,0 0,0 0,0 0,17 3,-17-3,0 0,6 20,-6-20,0 0,-8 34</inkml:trace>
  <inkml:trace contextRef="#ctx0" brushRef="#br2">19691 8483,'8'57,"-8"-57,0 0,-11 58,11-58,-17 68,17-68,0 0,-13 69,13-69,0 0,0 0,0 0,0 0,-12 65,12-65,0 0,-11 41</inkml:trace>
  <inkml:trace contextRef="#ctx0" brushRef="#br3">19737 8743,'29'8,"-1"4,-28-12,0 0,0 0,36 12,-36-12,0 0,0 0,43 14,-43-14,0 0,50 17,-50-17,0 0,48 15,-48-15,0 0,0 0,37 13,-37-13</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definitions>
  <inkml:trace contextRef="#ctx0" brushRef="#br0">19645 5285,'47'-8,"-47"8,0 0,0 0,0 0,0 0,32 0,-32 0,0 0,20 14,-20-14,1 32,-1-32,-14 34,14-34,0 0,0 0,0 0,0 0,-25 35,25-35,0 0,0 0,0 0,0 0,0 0,0 0,0 0,-26 28,26-28,0 0,-9 12,9-12,0 0,18-6,-18 6,0 0,34-12,-34 12,0 0,0 0,0 0,0 0,0 0,48-11,-48 11,0 0,0 0,0 0,40 0,-40 0,0 0,9 23,-9-23,-23 37,23-37,-39 43,39-43,0 0,0 0,-56 43,56-43,0 0,0 0,-52 40,52-40,0 0,0 0,-47 23,47-23,0 0,-36-3,36 3,-20-35,20 35,0 0</inkml:trace>
  <inkml:trace contextRef="#ctx0" brushRef="#br1">19723 5102,'17'29,"-2"3,-15-32,0 0,16 48,-16-48,21 63,-21-63,15 71,-15-71,15 75,-15-75,15 71,-15-71,15 69,-15-69,0 0,17 60,-17-60,23 57,-23-57,21 46,-21-46,0 0,0 0,24 31,-24-31,0 0,0 0,21 23,-21-23,0 0,0 0,0 0,0 0,17 15,-17-15,0 0,0 0,0 0,14 2,-14-2,8-22,-8 22,2-49,-2 49,0-60,0 60,-3-68,3 68,-4-72,4 72,0-75</inkml:trace>
  <inkml:trace contextRef="#ctx0" brushRef="#br2">19968 5149,'0'0,"0"0,0 0,0 0,0 0,0 0,8 85,-8-85,0 0,2 63,-2-63,-13 66,13-66,-24 63,24-63,0 0,-30 60,30-60,0 0,-34 51,34-51,0 0,0 0,0 0,0 0,-31 43,31-43,0 0,0 0,0 0,-26 26,26-26,0 0,-14-9,14 9</inkml:trace>
  <inkml:trace contextRef="#ctx0" brushRef="#br3">20181 5160,'34'14,"-34"-14,0 0,-5 26,5-26,-20 43,20-43,-23 48,23-48,0 0,0 0,-27 52,27-52,0 0,-29 43,29-43,0 0,0 0,-14 26,14-26,0 0,0 0,14 8,-14-8,0 0,35-14,-35 14,0 0,50-26,-50 26,0 0,0 0,54-26,-54 26,0 0,0 0,0 0,0 0,42-8,-42 8,0 0,24 17,-24-17,0 40,0-40,-17 57,17-57,-24 60,24-60,-35 57,35-57,0 0,0 0,0 0,0 0,0 0,-35 49,35-49,0 0,0 0,-20 31,20-31,0 0,0 0,35-28,-35 28,60-52,-60 52,77-71,-77 71,77-86</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20042 7468,'0'0,"0"0,0 0,0 0,0 0,0 0,0 0,0 0,19 20,-19-20,0 0,0 0</inkml:trace>
  <inkml:trace contextRef="#ctx0" brushRef="#br1">19080 6267,'29'5,"-4"-2,-25-3,0 0,0 0,31 12,-31-12,0 0,41 19,-41-19,0 0,0 0,50 32,-50-32,0 0</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20202 8442,'0'0,"0"0,0 0,0 0,0 0,28 35,-28-35,0 0,0 0,0 0,23 0,-23 0,0 0,0 0,0 0,25-6,-25 6,0 0,31-8,-31 8,0 0,34-6,-34 6,0 0,0 0,0 0,35-3,-35 3,0 0,0 0,0 0,0 0,0 0,44-3,-44 3,0 0,0 0,56-3,-56 3,0 0,0 0,62-6,-62 6,0 0,0 0,0 0,62-3,-62 3,0 0,0 0,0 0,70-6,-70 6,0 0,75-5,-75 5,0 0,0 0,68-6,-68 6,0 0,69-6,-69 6,0 0,70-5,-70 5,66-9,-66 9,55-6,-55 6,0 0,55-6,-55 6,54-6,-54 6,0 0,53-5,-53 5,56-6,-56 6,64-6,-64 6,59-6,-59 6,0 0,68-5,-68 5,68-6,-68 6,63-6,-63 6,60-6,-60 6,56-6,-56 6,57-2,-57 2,56-3,-56 3,58-3,-58 3,59-1,-59 1,62 1,-62-1,0 0,65 0,-65 0,74-3,-74 3,74-6,-74 6,69-9,-69 9,64-5,-64 5,65-6,-65 6,65-3,-65 3,66 0,-66 0,65 0,-65 0,65 3,-65-3,63 2,-63-2,0 0,63 0,-63 0,73-3,-73 3,74-2,-74 2,72 0,-72 0,67 0,-67 0,65 5,-65-5,0 0,63 3,-63-3,70 2,-70-2,72 0,-72 0,62 4,-62-4,60 2,-60-2,56 3,-56-3,0 0,57 3,-57-3,60 0,-60 0,0 0,55 0,-55 0,0 0,56 0,-56 0,0 0,50 0,-50 0,0 0,0 0,0 0,0 0,0 0,46-1,-46 1,0 0,0 0,0 0,37 0,-37 0,0 0,0 0,0 0,20-2,-20 2,0 0,5-15,-5 15,0 0,-3-37,3 37,0 0,0 0,-3-52,3 52,0 0,-3-60,3 60,0 0,-1-68,1 68,0 0,0-71,0 71,2-72</inkml:trace>
  <inkml:trace contextRef="#ctx0" brushRef="#br1">17773 5521,'-45'42,"45"-42,0 0,0 0,-36 26,36-26,0 0,-49 26,49-26,0 0,-54 23,54-23,-53 23,53-23,0 0,-54 23,54-23,-54 17,54-17,-52 11,52-11,0 0,-47 12,47-12,-51 14,51-14,0 0,-54 15,54-15,0 0,-57 14,57-14,-63 11,63-11,-60 9,60-9,-57 6,57-6,-57 2,57-2,-58 4,58-4,-64 2,64-2,-65 0,65 0,-69 3,69-3,-73 0,73 0,-72 0,72 0,-76 3,76-3,-80 0,80 0,-85 0,85 0,-83 3,83-3,-80 0,80 0,-81 2,81-2,-84 3,84-3,-88 0,88 0,-88 3,88-3,-88 9,88-9,-85 3,85-3,-80 3,80-3,-80 0,80 0,-82 0,82 0,-83 3,83-3,-86-1,86 1,-88 3,88-3,-85 4,85-4,-85 3,85-3,-86 0,86 0,-85 0,85 0,-86 0,86 0,-88 0,88 0,-85 0,85 0,-88 0,88 0,-89 3,89-3,-91-1,91 1,-94 0,94 0,-95 1,95-1,-93 3,93-3,-94 0,94 0,-92 0,92 0,-90 0,90 0,-91 0,91 0,-92 2,92-2,-91 1,91-1,-91-1,91 1,-95 0,95 0,-94 1,94-1,-94 0,94 0,-96-1,96 1,-104-2,104 2,-101-3,101 3,-98-3,98 3,-94-3,94 3,-93-8,93 8,-94-9,94 9,-92-5,92 5,-92-4,92 4,-93-2,93 2,-95-9,95 9,-96-6,96 6,-100-5,100 5,-103-3,103 3,-108 0,108 0,-109 0,109 0,-106 0,106 0,-102 0,102 0,-100 0,100 0,-97-2,97 2,-96-4,96 4,-100 0,100 0,-98 0,98 0,-100 0,100 0,-99 0,99 0,-97 3,97-3,-98-2,98 2,-94-6,94 6,-90-3,90 3,-93 0,93 0,-90 0,90 0,-92 0,92 0,-91 0,91 0,-89-3,89 3,-88 0,88 0,-89-6,89 6,-86-5,86 5,-82-3,82 3,-83 0,83 0,-85 0,85 0,-87 0,87 0,-85 3,85-3,-85 3,85-3,-84 3,84-3,-80 3,80-3,-79 0,79 0,-77-1,77 1,-75-2,75 2,-74-3,74 3,-77-8,77 8,-77-12,77 12,-78-12,78 12,-73-8,73 8,-75-6,75 6,-75-3,75 3,-71 0,71 0,-69-3,69 3,-62-2,62 2,-64-6,64 6</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definitions>
  <inkml:trace contextRef="#ctx0" brushRef="#br0">20181 7358,'0'26,"-6"3,6-29,0 0,-8 45,8-45,0 0,-11 58,11-58,-18 65,18-65,0 0,-18 64,18-64,0 0,-25 57,25-57,0 0,0 0,-25 48,25-48,0 0,-29 44,29-44,0 0,-22 25,22-25,0 0,0 0,-20 8,20-8,-20-11,20 11</inkml:trace>
  <inkml:trace contextRef="#ctx0" brushRef="#br1">19930 7659,'34'-14,"-34"14,0 0,0 0,34-17,-34 17,0 0,0 0,47-23,-47 23,0 0,60-23,-60 23,0 0,60-21,-60 21,0 0,52-8,-52 8,0 0,44 3,-44-3,0 0,0 0,0 0,31 14,-31-14,0 0,0 0,21 26,-21-26,0 0,5 34,-5-34,0 0,-2 37,2-37,-11 43,11-43,0 0,-23 38,23-38,0 0,-26 37,26-37,0 0,0 0,0 0,0 0,-27 31,27-31,0 0,-29 14,29-14,0 0,-20-11,20 11,0 0,0 0,-9-37,9 37,0 0,0 0,0-52,0 52,0 0,6-57,-6 57,0 0,10-48,-10 48,0 0,0 0,0 0,0 0,0 0,0 0,18-24,-18 24,0 0,0 0,14 4,-14-4,0 0,14 23,-14-23,0 0,0 0,14 22,-14-22,0 0,0 0,0 0,21 12,-21-12,0 0,24-15</inkml:trace>
  <inkml:trace contextRef="#ctx0" brushRef="#br2">20583 7304,'-8'31,"-26"21,34-52,0 0,0 0,-25 34,25-34,0 0,-29 37,29-37,0 0,0 0,0 0,0 0,-16 32,16-32,0 0,0 0,6 17,-6-17,0 0,0 0,29-2,-29 2,0 0,0 0,41-20,-41 20,49-29,-49 29,0 0,0 0,39-35,-39 35,0 0,0 0,0 0,32-28,-32 28,0 0,0 0,0 0,0 0,22-15,-22 15,0 0,11 3,-11-3,0 0,0 0,0 0,0 0,0 0,6 17,-6-17,0 0,0 0,6 20,-6-20,0 0,0 0,0 0,0 0,8 20,-8-20,0 0,0 0,6 14,-6-14,0 0,0 0,0 0,0 0,-6 15,6-15,0 0,-16 20,16-20,0 0,-29 37,29-37,0 0,-30 43,30-43,0 0,-31 46,31-46,0 0,-29 52,29-52,0 0,-24 57,24-57,0 0,0 0,0 0,-25 54,25-54,0 0,0 0,0 0,0 0,0 0,0 0,-20 32,20-32,0 0,0 0,0 0,7-35,-7 35,0 0,26-43,-26 43,0 0,37-43,-37 43,0 0,0 0,40-37,-40 37,0 0,0 0,0 0,39-23,-39 23,0 0,0 0,0 0,34-3,-34 3,0 0,0 0,0 0,15 29,-15-29,0 0,0 0,-6 48,6-48,0 0,0 0,0 0,0 0,-23 49,23-49,0 0,0 0,0 0,-22 26,22-26,0 0,0 0,0 0,5-37,-5 37,0 0,27-46,-27 46,0 0,41-58,-41 58,0 0,49-54,-49 54,52-43,-52 43,52-31,-52 31,0 0,42-23,-42 23,0 0,42-17,-42 17,0 0,40-20,-40 20,0 0,0 0,0 0,0 0,0 0,31-9,-31 9,0 0,12 9,-12-9,0 0,0 0,-18 20,18-20,0 0</inkml:trace>
  <inkml:trace contextRef="#ctx0" brushRef="#br3">20801 7685,'35'-13,"-35"13,0 0,42-17,-42 17,0 0,0 0,48-20,-48 20,0 0,0 0,0 0,0 0,0 0,45-17,-45 17,0 0,0 0,0 0,0 0,0 0,38-11,-38 11,0 0,0 0,0 0,19-11,-19 11,0 0,-2-18,2 18</inkml:trace>
  <inkml:trace contextRef="#ctx0" brushRef="#br4">20947 7364,'-8'59,"8"-59,0 0,-10 58,10-58,0 0,-15 65,15-65,-14 72,14-72,0 0,-18 66,18-66,0 0,-21 49,21-49,0 0,0 0,0 0,0 0,0 0,0 0,-17 31,17-31,0 0,0 0,0 0,0 0,0 0,0 0,0 0,26-17,-26 17,0 0,0 0,0 0,36-26,-36 26,0 0,0 0,43-23,-43 23,0 0,0 0,0 0,0 0,36-2,-36 2,0 0,24 28,-24-28,3 49,-3-49,-10 54,10-54,-20 54,20-54,-26 55,26-55,-24 56,24-56,-23 55,23-55,0 0,0 0,0 0,-20 52,20-52,0 0,-16 32,16-32,0 0,0 0</inkml:trace>
  <inkml:trace contextRef="#ctx0" brushRef="#br5">21168 7538,'50'-9,"-50"9,0 0,0 0,45-8,-45 8,0 0,54-12,-54 12,0 0,54-11,-54 11,0 0,52-9,-52 9,0 0,45-5,-45 5,0 0,0 0,0 0,38 0,-38 0,0 0,0 0,30 8,-30-8,0 0,15 20,-15-20,0 0,5 29,-5-29,0 0,-9 40,9-40,0 0,-17 54,17-54,0 0,0 0,-27 60,27-60,-27 60,27-60,0 0,0 0,-29 52,29-52,0 0,0 0,0 0,0 0,0 0,0 0,0 0,-28 34,28-34,-27 8,27-8,0 0,-14-20,14 20,0 0,-2-42,2 42,0 0,2-58,-2 58,6-65,-6 65,0 0,2-66,-2 66,0 0</inkml:trace>
  <inkml:trace contextRef="#ctx0" brushRef="#br6">21382 7318,'-8'54,"8"-54,0 0,-12 49,12-49,-15 60,15-60,-12 65,12-65,-19 75,19-75,-23 77,23-77,-29 86,29-86,-30 91,30-91,-35 92</inkml:trace>
  <inkml:trace contextRef="#ctx0" brushRef="#br7">20217 8297,'0'0,"4"28,-4-28,0 0,0 0,-4 32,4-32,0 0,0 0,-2 37,2-37,0 0,0 0,0 0,0 0,0 0,0 0,-8 35,8-35,0 0,0 0,0 0,-5 16</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definitions>
  <inkml:trace contextRef="#ctx0" brushRef="#br0">23255 10115,'3'43,"-3"0,0-43,0 0,1 51,-1-51,0 0,0 55,0-55,0 0,4 57,-4-57,0 0,0 0,0 60,0-60,0 0</inkml:trace>
  <inkml:trace contextRef="#ctx0" brushRef="#br1">23095 10705,'0'42,"-13"10,13-52,0 0,-18 60,18-60,-28 71,28-71,-28 75,28-75,-23 79,23-79,-10 83,10-83,0 0,-2 84,2-84,0 0,0 0,2 71,-2-71,0 0</inkml:trace>
  <inkml:trace contextRef="#ctx0" brushRef="#br2">23382 10964,'45'-9,"-45"9,0 0,0 0,0 0,0 0,30-14,-30 14,0 0,0 0,0 0,11-26,-11 26,0 0,0 0,-7-37,7 37,0 0,0 0,0 0,0 0,-28-37,28 37,0 0,-48-37,48 37,0 0,0 0,-55-29,55 29,0 0,0 0,-51-25,51 25,0 0,0 0,0 0,0 0,0 0,0 0,0 0,-42-20,42 20,0 0,0 0,0 0,0 0,0 0,-23-8,23 8,0 0,0 0,0 14,0-14,0 0,0 0,14 34,-14-34,0 0,22 46,-22-46,0 0,27 49,-27-49,0 0,28 48,-28-48,0 0,33 46,-33-46,0 0,30 43,-30-43,0 0,24 40,-24-40,17 36,-17-36,0 0,0 0,0 0,17 37,-17-37,0 0,0 0,11 35,-11-35,0 0,0 32,0-32,0 0,-16 28,16-28,0 0,0 0,0 0,0 0,-31 26,31-26,0 0,-34 17,34-17,0 0,0 0,0 0,-33-3,33 3,0 0,-24-31,24 31,0 0,-6-54,6 54,9-71,-9 71,21-78,-21 78,31-71,-31 71,40-67,-40 67,45-60,-45 60,47-54,-47 54,44-49,-44 49,47-43,-47 43,0 0,39-37</inkml:trace>
  <inkml:trace contextRef="#ctx0" brushRef="#br3">23767 9080,'0'0,"0"0,0 0,12 25,-12-25,0 0,0 0,0 0,0 0,11 35,-11-35,0 0,0 0,18 32,-18-32,0 0,0 0,18 19,-18-19,0 0,18 15,-18-15,0 0,0 0,0 0,9 10,-9-10,0 0,0 0,-7 12,7-12,0 0,0 0,0 0,-32 3,32-3,0 0,-43 3,43-3,0 0,0 0,-45 12,45-12,0 0,-34 28,34-28,0 0,-22 40,22-40,0 0,0 0,-14 43,14-43,0 0,-14 40,14-40,0 0,0 0,-11 46,11-46,0 0,-5 49,5-49,0 0,0 0,-8 48,8-48,0 0,-6 42,6-42,0 0,0 0,0 0,0 0,-3 38,3-38,0 0,3 17,-3-17,0 0,0 0,6-11,-6 11,0 0,0 0,8-32</inkml:trace>
  <inkml:trace contextRef="#ctx0" brushRef="#br4">23828 9294,'43'6,"-43"-6,0 0,0 0,42 6,-42-6,49 0,-49 0,0 0,0 0,0 0,50-4,-50 4,0 0,49 0,-49 0,0 0,0 0,0 0,0 0,42 6,-42-6,0 0,0 0,0 0,0 0,23 17,-23-17,0 0,0 23,0-23,0 0,-22 23,22-23,0 0,-43 31,43-31,0 0,-47 26,47-26,0 0,-48 17,48-17,0 0,-49 8,49-8,0 0,-42 10,42-10,0 0,0 0,0 0,0 0,0 0,0 0,-31 14,31-14,0 0,0 0,0 0,-14 17,14-17,0 0,0 0,0 0,0 0,0 0,0 0,45-9,-45 9,0 0,0 0,0 0,0 0,53-17,-53 17,0 0,0 0,0 0,0 0,0 0,52-5,-52 5,0 0,31 11,-31-11,3 26,-3-26,0 0,-22 34,22-34,-42 40,42-40,0 0,-45 46,45-46,0 0,-48 42,48-42,0 0,0 0,0 0,0 0,-31 29,31-29,0 0,0 0,-10 15,10-15,18-9,-18 9,0 0,28-17,-28 17,0 0,0 0,40-23,-40 23,0 0,0 0,0 0,0 0,0 0,41-20,-41 20,0 0,0 0,0 0,35-3,-35 3,0 0,12 22,-12-22,-12 38,12-38,-27 46,27-46,-38 49,38-49,-41 48,41-48,0 0,-39 46,39-46,0 0,-37 40,37-40,0 0,0 0,0 0,-22 20,22-20,0 0,0 0,0 0,16-40,-16 40,0 0,28-40,-28 40,0 0,36-40,-36 40,0 0,43-40,-43 40,0 0,0 0,0 0,39-32,-39 32,0 0,0 0,0 0,32 0,-32 0,0 0,0 0,17 29,-17-29,0 0,0 0,0 45,0-45,0 0,-3 55,3-55,0 0,0 0,0 45,0-45,16 27,-16-27,0 0,31 5,-31-5,0 0,46-14,-46 14,65-30,-65 30,69-34,-69 34,71-34,-71 34,65-29,-65 29,65-25,-65 25,59-23,-59 23,52-23,-52 23</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10">
      <inkml:brushProperty name="width" value="0.0529169998168945" units="cm"/>
      <inkml:brushProperty name="height" value="0.0529169998168945" units="cm"/>
      <inkml:brushProperty name="color" value="#ffff00"/>
      <inkml:brushProperty name="fitToCurve" value="1"/>
    </inkml:brush>
    <inkml:brush xml:id="br11">
      <inkml:brushProperty name="width" value="0.0529169998168945" units="cm"/>
      <inkml:brushProperty name="height" value="0.0529169998168945" units="cm"/>
      <inkml:brushProperty name="color" value="#ffff00"/>
      <inkml:brushProperty name="fitToCurve" value="1"/>
    </inkml:brush>
    <inkml:brush xml:id="br12">
      <inkml:brushProperty name="width" value="0.0529169998168945" units="cm"/>
      <inkml:brushProperty name="height" value="0.0529169998168945" units="cm"/>
      <inkml:brushProperty name="color" value="#ffff00"/>
      <inkml:brushProperty name="fitToCurve" value="1"/>
    </inkml:brush>
    <inkml:brush xml:id="br13">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brush xml:id="br8">
      <inkml:brushProperty name="width" value="0.0529169998168945" units="cm"/>
      <inkml:brushProperty name="height" value="0.0529169998168945" units="cm"/>
      <inkml:brushProperty name="color" value="#ffff00"/>
      <inkml:brushProperty name="fitToCurve" value="1"/>
    </inkml:brush>
    <inkml:brush xml:id="br9">
      <inkml:brushProperty name="width" value="0.0529169998168945" units="cm"/>
      <inkml:brushProperty name="height" value="0.0529169998168945" units="cm"/>
      <inkml:brushProperty name="color" value="#ffff00"/>
      <inkml:brushProperty name="fitToCurve" value="1"/>
    </inkml:brush>
  </inkml:definitions>
  <inkml:trace contextRef="#ctx0" brushRef="#br0">14507 9628,'0'0,"0"0,0 0,0 0,0 0,0 0,0 0,0 0,0 0,0 0,0 0,47 26,-47-26,0 0,17 31,-17-31,0 0,11 46,-11-46,1 54,-1-54,-6 58,6-58,0 0,-8 57,8-57,0 0,-6 58,6-58,0 0,0 0,0 0,0 0,0 0,-12 48,12-48,0 0,-5 20,5-20,0 0,0-20,0 20,11-54,-11 54,20-75,-20 75,26-80,-26 80,24-78,-24 78,26-68,-26 68,0 0,26-53,-26 53,0 0,0 0,0 0,21-36,-21 36,0 0,0 0,20-15,-20 15,0 0,18 12,-18-12,6 37,-6-37,-3 55,3-55,-14 63,14-63,-20 74,20-74,-19 86,19-86,-23 89,23-89,-13 86,13-86,0 0,-3 74,3-74,0 0,0 0,4 49,-4-49,0 0,11 17,-11-17,15-23,-15 23,13-54,-13 54,11-78,-11 78,8-85,-8 85,9-86,-9 86,5-86,-5 86</inkml:trace>
  <inkml:trace contextRef="#ctx0" brushRef="#br1">14814 9421,'25'12,"-10"16,-15-28,0 0,15 52,-15-52,9 71,-9-71,5 81,-5-81,3 83,-3-83,0 92,0-92,2 97,-2-97,6 105,-6-105,13 121,-13-121,17 118,-17-118,24 111,-24-111,23 92,-23-92,0 0,0 0,0 0,20 69,-20-69,0 0,15 29,-15-29,-3-15,3 15</inkml:trace>
  <inkml:trace contextRef="#ctx0" brushRef="#br2">14886 9639,'32'5,"-32"-5,0 0,0 0,45 6,-45-6,0 0,0 0,48 9,-48-9,0 0,0 0,0 0,0 0,44 3,-44-3,0 0,0 0,24-9,-24 9,0 0</inkml:trace>
  <inkml:trace contextRef="#ctx0" brushRef="#br3">14932 9773,'0'38,"-2"-9,2-29,0 0,0 0,0 0,3 16,-3-16,0 0,0 0,0 0,12 4,-12-4,0 0,0 0,0 0,0 0,22-9,-22 9,0 0,0 0,0 0,26-3,-26 3,0 0,0 0,0 0,0 0,14 17,-14-17,0 0,0 0,0 0,0 0,0 0,0 0,0 37,0-37,0 0,0 0,0 0,0 0,0 0,0 0,-5 38,5-38,0 0,0 0,8-18,-8 18,17-48,-17 48,19-63,-19 63,18-66,-18 66,0 0,14-66,-14 66,0 0,0 0,12-61,-12 61,0 0,0 0,18-45,-18 45,0 0,23-26,-23 26,0 0,0 0,0 0,28-3,-28 3,0 0,0 0,0 0,0 0,30 3,-30-3,0 0,0 0,0 0,0 0,33 6,-33-6,0 0,0 0,22 8,-22-8,0 0,13 20,-13-20,0 0,2 34,-2-34,0 0,0 47,0-47,0 0,-8 51,8-51,-13 55,13-55,0 0,-14 54,14-54,0 0,-14 57,14-57,0 0,0 0,0 0,0 0,-11 54,11-54,0 0,-3 41,3-41,5 11,-5-11,0 0,12-23,-12 23,19-46,-19 46,0 0,26-57,-26 57,0 0,0 0,28-55,-28 55,0 0,0 0,28-48,-28 48,0 0,0 0,34-40,-34 40,0 0,0 0,37-35,-37 35,0 0,0 0,37-29,-37 29,0 0,34-25,-34 25,0 0,0 0,0 0,31-24,-31 24,0 0,0 0,26-26,-26 26,0 0,0 0,0 0,0 0,0 0,8-22,-8 22,0 0,-8-12,8 12,0 0,-24 9,24-9,-34 29,34-29,-33 43,33-43,0 0,-32 51,32-51,0 0,0 0,0 0,0 0,0 0,-16 47,16-47,0 0,0 0,0 0,3 28,-3-28,0 0,0 0,0 0,26 8,-26-8,0 0,0 0,35 0,-35 0,0 0,0 0,0 0,30 3,-30-3,0 0,25 15,-25-15,0 0,12 31,-12-31,0 0,-2 43,2-43,0 0,-12 52,12-52,0 0,-16 54,16-54,0 0,-20 58,20-58,0 0,0 0,-14 51,14-51,0 0,0 0,0 0,-6 34,6-34,0 0,0 0,9-28,-9 28,5-61,-5 61</inkml:trace>
  <inkml:trace contextRef="#ctx0" brushRef="#br4">15855 9340,'-3'31,"-8"21,11-52,0 0,-21 72,21-72,-32 82,32-82,-30 89,30-89,-25 86,25-86,0 0,-15 72,15-72,0 0,0 0,0 0,-2 46,2-46,0 0,0 0,0 0</inkml:trace>
  <inkml:trace contextRef="#ctx0" brushRef="#br5">15800 9583,'38'20,"-38"-20,0 0,0 0,31 24,-31-24,0 0,31 25,-31-25,0 0,34 28,-34-28,0 0,0 0,32 32,-32-32,31 35,-31-35,0 0,0 0,35 37,-35-37,0 0,31 36,-31-36,0 0,23 33,-23-33,0 0,0 0,0 0,15 19,-15-19</inkml:trace>
  <inkml:trace contextRef="#ctx0" brushRef="#br6">16152 9540,'58'-6,"-58"6,0 0,0 0,48-11,-48 11,0 0,56-15,-56 15,0 0,58-14,-58 14,0 0,53-9,-53 9,0 0,49-3,-49 3,0 0,0 0,0 0,40 0,-40 0</inkml:trace>
  <inkml:trace contextRef="#ctx0" brushRef="#br7">16425 9407,'46'7,"-46"-7,0 0,0 0,0 0,0 0,39 0,-39 0,0 0,0 0,0 0,52 3,-52-3,0 0,0 0,48 8,-48-8,0 0,0 0,38 12,-38-12,0 0,0 0,0 0,0 0,22 19,-22-19,0 0,3 32,-3-32,0 0,0 0,-17 37,17-37,0 0,-27 42,27-42,0 0,0 0,0 0,-35 44,35-44,0 0,0 0,-36 38,36-38,0 0,-31 11,31-11</inkml:trace>
  <inkml:trace contextRef="#ctx0" brushRef="#br8">16793 9158,'58'0,"-58"0,0 0,0 0,0 0,0 0,36-3,-36 3,0 0,35 0,-35 0,0 0,0 0,0 0,23 3,-23-3,0 0,14 11,-14-11,0 0,3 30,-3-30,0 0,-17 45,17-45,-32 57,32-57,-32 58,32-58,-34 54,34-54,-32 52,32-52,-28 49,28-49,-25 53,25-53,-19 58,19-58,0 0,-17 55,17-55,0 0,0 0,-15 45,15-45,0 0,0 0,-5 29,5-29,0 0,0 0,0 0,0 0,3-25,-3 25</inkml:trace>
  <inkml:trace contextRef="#ctx0" brushRef="#br9">16918 9399,'14'25,"-8"7,-6-32,0 0,3 43,-3-43,0 0,0 0,3 52,-3-52,0 0,9 57,-9-57,0 0,0 0,0 0,0 0,0 0,15 51,-15-51,0 0,11 26</inkml:trace>
  <inkml:trace contextRef="#ctx0" brushRef="#br10">17006 9359,'28'17,"-14"38,-14-55,0 0,0 0,9 45,-9-45,0 0,11 51,-11-51,0 0,0 0,0 0,21 40,-21-40,0 0,23 12,-23-12,15-26,-15 26</inkml:trace>
  <inkml:trace contextRef="#ctx0" brushRef="#br11">17224 9066,'0'0,"-13"41,13-41,0 0,0 0,-11 54,11-54,0 0,-1 52,1-52,0 0,0 0,11 28,-11-28,0 0,28 0,-28 0,0 0,34-22,-34 22,0 0,0 0,34-35,-34 35,0 0,34-37,-34 37,0 0,0 0,0 0,0 0,25-29,-25 29,0 0,0 0,0 0,0 0,18-11,-18 11,0 0,6 14,-6-14,0 0,-3 37,3-37,0 0,-9 48,9-48,0 0,-13 58,13-58,-20 60,20-60,-22 60,22-60,-17 57,17-57,-9 58,9-58,-5 57,5-57,0 0,0 0,-5 49,5-49,0 0,0 0,0 0,0 0,0 28,0-28,9-5,-9 5,0 0,8-38,-8 38,0 0,10-57,-10 57,0 0,17-69,-17 69,0 0,0 0,0 0,20-66,-20 66,0 0,0 0,0 0,0 0,22-49,-22 49,0 0,20-22,-20 22,0 0,20 8,-20-8,0 0,15 38,-15-38,0 0,9 54,-9-54,0 0,0 0,2 60,-2-60,0 0,0 0,4 57,-4-57,0 0,0 0,0 0,0 0,0 0,9 35,-9-35,0 0,0 0,0 0,0 0,17-35,-17 35,2-57,-2 57,0 0,5-70,-5 70,0 0,6-67,-6 67,0 0,0 0,14-67,-14 67,0 0,19-54,-19 54,0 0,0 0,22-42,-22 42,0 0,0 0,0 0,0 0,0 0,35-29,-35 29,0 0,0 0,0 0,0 0,39-18,-39 18,0 0,0 0,34-2,-34 2,0 0,24 16,-24-16,0 0,0 0,5 26,-5-26,0 0,0 0,0 0,-14 38,14-38,0 0,0 0,-29 40,29-40,-39 40,39-40</inkml:trace>
  <inkml:trace contextRef="#ctx0" brushRef="#br12">17532 9418,'0'0,"25"-8,-25 8,0 0,0 0,0 0,35-15,-35 15,0 0,0 0,34-14,-34 14,0 0,0 0,37-14,-37 14,0 0,0 0,28-18,-28 18,0 0,0 0,18-22,-18 22,0 0,0 0,5-29,-5 29,0 0,0 0,0 0,-9-41,9 41,0 0</inkml:trace>
  <inkml:trace contextRef="#ctx0" brushRef="#br13">17568 9046,'7'32,"-3"-4,-4-28,0 0,0 43,0-43,0 0,6 54,-6-54,9 61,-9-61,15 59,-15-59,14 52,-14-52,0 0,0 0,18 49,-18-49,0 0,23 40,-23-40,0 0,0 0,25 34,-25-34,0 0,0 0,31 23,-31-23,0 0,0 0,0 0,32 11,-32-11,0 0,0 0,0 0,0 0,26 3,-26-3,0 0,0 0,0 0,19 3,-19-3,0 0,0 0,6 15,-6-15,0 0,-8 31,8-31,-23 49,23-49,-28 54,28-54,-31 57,31-57,-27 58,27-58,0 0,-27 54,27-54,0 0,0 0,-25 43,25-43,0 0,0 0,-31 29,31-29,0 0,0 0,-33 9,33-9,0 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definitions>
  <inkml:trace contextRef="#ctx0" brushRef="#br0">15713 10317,'0'0</inkml:trace>
  <inkml:trace contextRef="#ctx0" brushRef="#br1">16017 10726,'0'0,"-2"43,2-43,0 0,0 0,0 0</inkml:trace>
  <inkml:trace contextRef="#ctx0" brushRef="#br2">16159 11093,'3'34,"11"0,-14-34,0 0,0 0,20 37,-20-37</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10583 9592,'-39'6,"-1"5,40-11,0 0,-49 15,49-15,0 0,-55 14,55-14,0 0,-56 11,56-11,0 0,-60 13,60-13,0 0,-60 8,60-8,-63 9,63-9,0 0,-60 3,60-3,0 0,-60-3,60 3,-60-3,60 3,0 0,-54-3,54 3,-52-3,52 3,0 0,-49-8,49 8,0 0,-47-18,47 18,0 0,-55-16,55 16,0 0,-55-17,55 17,0 0,-55-18,55 18,0 0,0 0,-55-23,55 23,-55-25,55 25,0 0,-49-26,49 26,0 0,-48-26,48 26,0 0,0 0,-44-31,44 31,0 0,-37-37,37 37,0 0,-32-44,32 44,0 0,-22-45,22 45,0 0,-18-49,18 49,0 0,-9-54,9 54,0 0,-3-58,3 58,0 0,0-57,0 57,0 0,4-60,-4 60,0 0,15-58,-15 58,0 0,22-57,-22 57,28-58,-28 58,32-51,-32 51,32-47,-32 47,30-42,-30 42,0 0,43-44,-43 44,48-43,-48 43,46-42,-46 42,0 0,48-41,-48 41,57-40,-57 40,57-38,-57 38,57-31,-57 31,53-23,-53 23,55-17,-55 17,54-14,-54 14,49-12,-49 12,48-9,-48 9,0 0,52-3,-52 3,56 6,-56-6,0 0,59 11,-59-11,0 0,53 20,-53-20,54 32,-54-32,46 34,-46-34,35 38,-35-38,32 36,-32-36,0 0,31 41,-31-41,29 49,-29-49,0 0,29 57,-29-57,0 0,25 66,-25-66,21 75,-21-75,0 0,15 71,-15-71,15 74,-15-74,9 69,-9-69,2 66,-2-66,-2 63,2-63,-5 61,5-61,-14 57,14-57,0 0,-14 55,14-55,-15 55,15-55,0 0,-16 51,16-51,-20 49,20-49,0 0,-22 40,22-40,0 0,-30 37,30-37,-33 34,33-34,0 0,-36 32,36-32,0 0,-41 29,41-29,0 0,0 0,-51 26,51-26,0 0,0 0,-51 23,51-23,0 0,-51 17,51-17,0 0,0 0,-43 9,43-9,0 0,-40 2,40-2,0 0,-35 0,35 0</inkml:trace>
  <inkml:trace contextRef="#ctx0" brushRef="#br1">7522 9286,'41'32,"-41"-32,0 0,0 0,20 28,-20-28,0 0,0 0,20 37,-20-37,0 0,0 0,0 0,0 0,20 44,-20-44,0 0,0 0,0 0,26 42,-26-42,0 0,0 0,34 29,-34-29,0 0,35 9,-35-9,0 0,34-9,-34 9,0 0,0 0,31-20,-31 20,0 0,35-26,-35 26,0 0,37-23,-37 23,0 0,0 0,42-15,-42 15,0 0,48-2,-48 2,0 0,50 11,-50-11,0 0,48 20,-48-20,0 0,49 29,-49-29,0 0,52 31,-52-31,54 29,-54-29,0 0,51 25,-51-25,0 0,52 20,-52-20,0 0,54 9,-54-9,60 6,-60-6,0 0,60-3,-60 3,0 0,52-12</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definitions>
  <inkml:trace contextRef="#ctx0" brushRef="#br0">19451 9989,'0'0,"0"0,0 40,0-40,0 0,0 51,0-51,0 0,2 57,-2-57,0 0,1 63,-1-63,0 0,0 66,0-66,0 0,4 57,-4-57,0 0,-4 54,4-54,0 0,-3 49,3-49,0 0,0 0,0 0,-7 43,7-43,0 0,-14 37,14-37,0 0,0 0,-15 32,15-32,0 0,0 0,0 0,0 0,0 0,0 0,-19 20,19-20,0 0,0 0,-24 3,24-3,-21-20,21 20,0 0,-21-37,21 37,0 0,-17-46,17 46,0 0,-17-55,17 55,0 0,-18-54</inkml:trace>
  <inkml:trace contextRef="#ctx0" brushRef="#br1">19263 10149,'6'40,"-6"-8,0-32,0 0,0 0,-6 37,6-37,0 0,-8 49,8-49,-8 57,8-57,0 0,-6 57,6-57,0 0,0 0,0 0,0 0,1 57,-1-57,0 0,3 32</inkml:trace>
  <inkml:trace contextRef="#ctx0" brushRef="#br2">19555 10152,'23'63,"-23"-63,0 0,0 0,0 0,15 54,-15-54,0 0,10 57,-10-57,0 0,0 0,16 40,-16-40,0 0,12 11</inkml:trace>
  <inkml:trace contextRef="#ctx0" brushRef="#br3">19839 9945,'36'-9,"2"-5,-38 14,0 0,0 0,45-14,-45 14,0 0,0 0,48-17,-48 17,0 0,0 0,48-17,-48 17,0 0,0 0,0 0,0 0,0 0,0 0,0 0,43-13,-43 13,0 0,0 0,27-13</inkml:trace>
  <inkml:trace contextRef="#ctx0" brushRef="#br4">20011 9744,'-3'44,"1"1,2-45,0 0,-8 58,8-58,-9 65,9-65,-8 72,8-72,0 0,-10 74,10-74,0 0,-11 78,11-78,0 0,0 0,0 0,0 0,0 0,-15 71,15-71,0 0,0 0,-11 32,11-32,-6-12</inkml:trace>
  <inkml:trace contextRef="#ctx0" brushRef="#br5">19935 9948,'-16'55,"16"-55,0 0,-26 45,26-45,-28 54,28-54,-31 58,31-58,-31 57,31-57,-32 60,32-60,0 0,-18 57,18-57,0 0,0 0,-9 46,9-46,-3 20,3-20,0 0,0-14,0 14,6-46</inkml:trace>
  <inkml:trace contextRef="#ctx0" brushRef="#br6">19981 10008,'37'11,"-37"-11,0 0,0 0,0 0,0 0,42 12,-42-12,0 0,46 11,-46-11,0 0,0 0,0 0,38 14,-38-14,0 0,0 0,27 15,-27-15,0 0,0 0,0 0,0 0,0 0</inkml:trace>
  <inkml:trace contextRef="#ctx0" brushRef="#br7">19947 10208,'0'0,"0"0,0 0,33 26,-33-26,0 0,0 0,17 28,-17-28,0 0,0 0,0 0,0 0,18 43,-18-43,0 0,0 0,0 0,0 0,16 43,-16-43,0 0,0 0,0 0,20 29,-20-29,0 0,0 0,20 14,-20-14,0 0,0 0,0 0,0 0,21 6,-21-6,0 0,0 0,0 0,0 0,0 0,0 0,16 5,-16-5,0 0,0 0,0 0,-11 35,11-35,0 0,-29 34,29-34,0 0,-35 40,35-40,0 0,-37 44,37-44,0 0,0 0,-34 34,34-34,0 0,-32 20,32-20,0 0,-21 0,21 0,0 0,0 0,-20-23,20 23,0 0,-15-38,15 38,0 0,0 0,-15-42,15 42,0 0,0 0,0 0,0 0,-3-43,3 43,0 0,0 0,0 0,9-34,-9 34,22-24,-22 24,34-20,-34 20,35-23,-35 23,41-25,-41 25,0 0,45-29,-45 29,0 0,0 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14501 4562,'30'20,"-30"-20,0 0,0 0,22 23,-22-23,0 0,19 23,-19-23,0 0,18 20,-18-20,0 0,17 21,-17-21,0 0,15 20,-15-20,0 0,14 19,-14-19,0 0,17 23,-17-23,0 0,20 23,-20-23,0 0,23 20,-23-20,0 0,0 0,29 17,-29-17,0 0,0 0,0 0,0 0,0 0,37 15,-37-15,0 0,0 0,45 5,-45-5,0 0,45-3,-45 3,0 0,41-9,-41 9,0 0,34-14,-34 14,0 0,34-25,-34 25,0 0,34-35,-34 35,35-36,-35 36,0 0,35-41,-35 41,37-43,-37 43,0 0,37-48,-37 48,37-52,-37 52,37-57,-37 57,39-58,-39 58,41-57,-41 57,41-60,-41 60,43-60,-43 60,41-60,-41 60,47-63,-47 63,47-60,-47 60,51-60,-51 60,51-58,-51 58,51-54,-51 54,51-51,-51 51,44-52,-44 52,46-46,-46 46,45-39,-45 39,43-38,-43 38,33-37</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definitions>
  <inkml:trace contextRef="#ctx0" brushRef="#br0">9286 7710,'-28'5,"-10"-10,38 5,0 0,-46-7,46 7,0 0,-49-5,49 5,-45-6,45 6,-49-11,49 11,-42-3,42 3,0 0,-50 3,50-3,-53 3,53-3,-54 3,54-3,-55 0,55 0,0 0,-57 0,57 0,-62 2,62-2,-64 7,64-7,-62 6,62-6,-60 2,60-2,-60 3,60-3,-60 0,60 0,-60 0,60 0,-63 0,63 0,-66 1,66-1,-63 0,63 0,-66 0,66 0,-65-1,65 1,-66 1,66-1,-69-3,69 3,-68-3,68 3,-69-3,69 3,-69 0,69 0,-69 0,69 0,-68 0,68 0,-68-3,68 3,-66-2,66 2,-66-3,66 3,-66 0,66 0,-62 0,62 0,-62 0,62 0,-67-3,67 3,-66 1,66-1,0 0,-65-1,65 1,-69 0,69 0,0 0,-68 3,68-3,-72 0,72 0,0 0,-66 0,66 0,-62 0,62 0,0 0,-61 1,61-1,0 0,-59-1,59 1,0 0,-59-2,59 2,0 0,-56-3,56 3,0 0,-57-3,57 3,0 0,0 0,-54 0,54 0,0 0,0 0,-55 3,55-3,0 0,0 0,0 0,-49 3,49-3,0 0,0 0,-43 2</inkml:trace>
  <inkml:trace contextRef="#ctx0" brushRef="#br1">10536 7757,'0'0,"0"0,0 0,60 3,-60-3,0 0,40 6,-40-6,0 0,0 0,43 5,-43-5,0 0,0 0,45 3,-45-3,0 0,0 0,49 3,-49-3,0 0,0 0,55 0,-55 0,0 0,0 0,0 0,59-3,-59 3,0 0,66-3,-66 3,0 0,0 0,68-6,-68 6,0 0,69-8,-69 8,63-6,-63 6,0 0,60-6,-60 6,0 0,60-3,-60 3,0 0,56-2,-56 2,0 0,64-3,-64 3,0 0,71-4,-71 4,71 0,-71 0,63 1,-63-1,56 0,-56 0,0 0,52-3,-52 3,57 0,-57 0,57 0,-57 0,57 0,-57 0,55-1,-55 1,53-5,-53 5,54-6,-54 6,54-3,-54 3,55 0,-55 0,52 3,-52-3,0 0,56 3,-56-3,63 3,-63-3,0 0,66 2,-66-2,65 3,-65-3,64 0,-64 0,58 0,-58 0,58 0,-58 0,0 0,53-3,-53 3,58 0,-58 0,57-3,-57 3,0 0,57-3,-57 3,0 0,60 0,-60 0,0 0,60 3,-60-3,0 0,57 3,-57-3,0 0,57 5,-57-5,0 0,54 6,-54-6,0 0,51 9,-51-9,0 0,44 3</inkml:trace>
  <inkml:trace contextRef="#ctx0" brushRef="#br2">14138 7734,'37'18,"-37"-18,0 0,0 0,40 13,-40-13,0 0,49 13,-49-13,0 0,50 8,-50-8,0 0,55 3,-55-3,0 0,0 0,59 2,-59-2,0 0,68 1,-68-1,69 0,-69 0,66 0,-66 0,59-4,-59 4,55 0,-55 0,54-2,-54 2,54-3,-54 3,60-3,-60 3,62-6,-62 6,59-3,-59 3,64-3,-64 3,60-3,-60 3,59 0,-59 0,62 9,-62-9,61 6,-61-6,59 3,-59-3,60 8,-60-8,0 0,66 14,-66-14,68 12,-68-12,60 11,-60-11,55 14,-55-14,0 0,48 17,-48-17,0 0,54 15,-54-15,0 0,62 8,-62-8,0 0,69 0,-69 0,65-9,-65 9,54-20,-54 20</inkml:trace>
  <inkml:trace contextRef="#ctx0" brushRef="#br3">18123 6762,'-35'45,"35"-45,0 0,0 0,-36 32,36-32,0 0,-40 35,40-35,0 0,-37 37,37-37,0 0,0 0,-31 45,31-45,0 0,0 0,0 0,-27 47,27-47,0 0,0 0,0 0,0 0,-18 37,18-37,0 0,0 0,0 0,3 19,-3-19,0 0,23 6,-23-6,0 0,34-3,-34 3,40-8,-40 8,0 0,0 0,42-12,-42 12,0 0,0 0,38-8,-38 8,0 0,0 0,31 0,-31 0,0 0,0 0,0 0,0 0,18 14,-18-14,0 0,7 28,-7-28,0 0,0 0,0 0,-17 41,17-41,0 0,-33 45,33-45,0 0,-43 40,43-40,0 0,0 0,-46 32,46-32,0 0,0 0,-41 26,41-26,0 0,0 0,0 0,0 0,-40 9,40-9,0 0,0 0,0 0,0 0,-29-6,29 6,0 0,0 0,0 0,-9-20,9 20,0 0,5-23,-5 23,0 0,0 0,0 0,15-26,-15 26,0 0,0 0,0 0,26-20,-26 20,0 0,0 0,33-9,-33 9,0 0,0 0,0 0,33 6,-33-6,0 0,28 14,-28-14,0 0,0 0,0 0,17 29,-17-29,0 0,0 0,5 40,-5-40,-8 46,8-46,0 0,-19 43,19-43,0 0,-30 37,30-37,0 0,0 0,0 0,0 0,0 0,-30 32,30-32,0 0,0 0,0 0,0 0,0 0,-16 22,16-22,0 0,0 0,0 0,0 0,14 0,-14 0,0 0,29-14,-29 14,0 0,0 0,36-20,-36 20,0 0,0 0,0 0,40-14,-40 14,0 0,0 0,37-4,-37 4,0 0,0 0,31 7,-31-7,0 0,14 20,-14-20,0 0,-2 31,2-31,0 0,-18 38,18-38,-27 39,27-39,-37 40,37-40,-40 37,40-37,-39 35,39-35,-40 32,40-32,-40 28,40-28,0 0,0 0,-45 28,45-28,-51 27,51-27,0 0,0 0,-54 20,54-20,0 0,-53 20,53-20,0 0,-61 14,61-14,0 0,-59 12,59-12,0 0,0 0,0 0,-60 8,60-8,0 0,0 0,-56 6,56-6,0 0,0 0,-54 2,54-2,0 0,0 0,-49-7,49 7,0 0,0 0,0 0,0 0,0 0,0 0,-46-17,46 17,0 0,0 0,-34-24,34 24,0 0,-17-37,17 37,0 0,-3-52,3 52</inkml:trace>
  <inkml:trace contextRef="#ctx0" brushRef="#br4">17555 7395,'28'25,"-28"-25,0 0,0 0,0 0,0 0,23 20,-23-20,31 29,-31-29,0 0,0 0,0 0,35 31,-35-31,0 0,0 0,31 35,-31-35,0 0,32 39,-32-39,0 0,0 0,25 44,-25-44,0 0,18 43,-18-43,0 0,17 40,-17-40,0 0,0 0,18 33,-18-33,0 0</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19809 8955,'-5'34,"-9"-8,14-26,0 0,0 0,0 0,-22 26,22-26,0 0,0 0,-31 28,31-28,0 0,0 0,-38 32,38-32,0 0,-38 35,38-35,0 0,-38 36,38-36,0 0,-27 38,27-38,0 0,-26 31,26-31,0 0,-23 30,23-30,0 0,0 0,0 0,-19 25,19-25,0 0,0 0,0 0,0 0,-17 20,17-20,0 0,0 0,0 0,0 0,0 0,0 0,-12 14,12-14,0 0,0 0,0 0,0 0,17-3,-17 3,0 0,0 0,0 0,0 0,0 0,0 0,0 0,0 0,0 0,0 0,35 2,-35-2,0 0,0 0,0 0,34 0,-34 0,0 0,42 0,-42 0,0 0,39 0,-39 0,0 0,0 0,39 6,-39-6,0 0,0 0,0 0,39 9,-39-9,0 0,0 0,0 0,0 0,43 11,-43-11,0 0,0 0,0 0,39 15,-39-15,0 0,35 14,-35-14,0 0,0 0,0 0,0 0,0 0,22 9,-22-9,0 0,0 0,0 0,0 0,0 0,14 3,-14-3,0 0,0 0,0 0,0 0,6-12,-6 12,0 0,0 0,0 0,-1-29,1 29,0 0,0 0,-9-40,9 40,0 0,0 0,-16-40,16 40,0 0,-23-39,23 39,0 0,0 0,-25-38,25 38,0 0,0 0,-30-31,30 31,0 0,0 0,0 0,-36-31,36 31,0 0,0 0,0 0,-40-35,40 35,0 0,0 0,0 0,-47-40</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definitions>
  <inkml:trace contextRef="#ctx0" brushRef="#br0">18909 10816,'-3'29,"-5"-3,8-26,0 0,-24 34,24-34,0 0,-27 43,27-43,-34 52,34-52,-34 57,34-57,-32 61,32-61,-27 59,27-59,0 0,0 0,-22 55,22-55,0 0,-15 37,15-37,0 0,0 0,-11 12,11-12</inkml:trace>
  <inkml:trace contextRef="#ctx0" brushRef="#br1">18819 11006,'37'5,"0"-3,-37-2,0 0,0 0,0 0,0 0,0 0,40 9,-40-9,0 0,34 21,-34-21,0 0,0 0,18 31,-18-31,-9 40,9-40,0 0,-25 43,25-43,-31 49,31-49,0 0,-38 48,38-48,-35 46,35-46,0 0,-36 40,36-40,0 0,-29 29,29-29,0 0,0 0,0 0,0 0,0 0,0 0,-29 18,29-18,0 0,0 0,0 0,0 0,0 0,-26 0,26 0,0 0,0 0,0 0,0 0,-20-18,20 18,0 0,0 0,0 0,0 0,-11-23,11 23,0 0,0 0,0 0,0 0,7-23,-7 23,0 0,0 0,0 0,0 0,33-22,-33 22,0 0,45-17,-45 17,0 0,0 0,46-13,-46 13,0 0,0 0,0 0,0 0,0 0,41-3,-41 3,0 0,0 0,0 0,35 12,-35-12,0 0,13 26,-13-26,0 0,-4 34,4-34,-20 37,20-37,0 0,-28 43,28-43,-31 46,31-46,0 0,-30 46,30-46,0 0,0 0,-26 40,26-40,0 0,0 0,0 0,0 0,0 0,0 0,-19 26,19-26,0 0,0 0,27-29,-27 29,0 0,0 0,0 0,0 0,0 0,0 0,29-11,-29 11,0 0,0 0,0 0,0 0,30-6,-30 6,0 0,0 0,0 0,0 0,34 5,-34-5,0 0,27 24,-27-24,0 0,0 0,11 43,-11-43,-13 51,13-51,-29 52,29-52,-39 54,39-54,-43 61,43-61,-39 66,39-66,-42 74,42-74,-39 77,39-77,-37 83,37-83,-31 86,31-86,0 0,-22 80,22-80,0 0,-23 69,23-69,0 0,0 0,0 0,-22 43,22-43,-28 0,28 0,-29-37,29 37,-29-52</inkml:trace>
  <inkml:trace contextRef="#ctx0" brushRef="#br2">18501 11621,'9'57,"-9"-57,0 0,12 76,-12-76,12 94,-12-94,20 108,-20-108,26 112,-26-112</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definitions>
  <inkml:trace contextRef="#ctx0" brushRef="#br0">19446 3450,'15'34,"-15"-34,0 0,0 0,0 0,0 0,0 0,6 27,-6-27,0 0,0 0,0 0,0 0,0 0,0 0,5 28,-5-28,0 0,0 0,0 0,0 0,3 26,-3-26,0 0,0 0,0 0,0 0,0 0,0 0,3 20,-3-20,0 0,0 0,0 0,0 0,0 0,0 0,0 0,0 0,0 0,0 0,0 0,0 0,0 0,0 0,0 0,0 0,-3-32,3 32,0 0,0 0,0 0,0 0,0 0,-3-28,3 28,0 0,0 0,0 0,0 0,0 0,0 0,-9-23,9 23,0 0,0 0,0 0</inkml:trace>
  <inkml:trace contextRef="#ctx0" brushRef="#br1">19518 3611,'0'0,"0"0,0 0,0 0,0 0,0 0,0 0,0 0,0 0,0 0,0 0,0 0,0 0,0 0,0 0,0 0,0 0,39 14,-39-14,0 0,0 0,39-6,-39 6,0 0,0 0,0 0,39-8,-39 8,0 0,0 0,46-6,-46 6,0 0,0 0,44-3,-44 3,0 0,44 0,-44 0,0 0,0 0,41 0,-41 0,0 0,44 0,-44 0,0 0,0 0,47-3,-47 3,0 0,53-3,-53 3,47-5,-47 5,0 0,44-9,-44 9,0 0,50-3,-50 3,0 0,48-3,-48 3,0 0,48-2,-48 2,0 0,52-3,-52 3,53 0,-53 0,0 0,0 0,55 0,-55 0,0 0,56-4,-56 4,0 0,60 1,-60-1,0 0,62 0,-62 0,60 0,-60 0,0 0,57 0,-57 0,0 0,56 0,-56 0,58-3,-58 3,0 0,56 0,-56 0,0 0,57 0,-57 0,59 0,-59 0,0 0,60 0,-60 0,0 0,60 0,-60 0,59 0,-59 0,0 0,57 3,-57-3,56 0,-56 0,0 0,51 3,-51-3,51 5,-51-5,0 0,56 6,-56-6,0 0,53 3,-53-3,0 0,0 0,55 0,-55 0,0 0,57 0,-57 0,0 0,0 0,0 0,61-3,-61 3,0 0,0 0,53-3,-53 3,0 0,0 0,43-5</inkml:trace>
  <inkml:trace contextRef="#ctx0" brushRef="#br2">21833 3431,'0'0,"0"0,0 0,0 0,4 49,-4-49,0 0,0 0,0 0,0 19,0-19,0 0,0 0,0 0,0 24,0-24,0 0,3 28,-3-28,0 0,0 0,0 0,0 0,0 0,4 31,-4-31,0 0,0 0,0 0,0 0,0 0,2 32,-2-32,0 0,0 0,0 0,0 0,0 0,0 0,7 26,-7-26,0 0,0 0,0 0,0 0,0 0,0 0,0 0,0 0,4-23,-4 23,0 0,0 0,0 0,0 0,-3-43</inkml:trace>
  <inkml:trace contextRef="#ctx0" brushRef="#br3">21859 3451,'0'0,"0"0,0 0,0 0,-2 32,2-32,0 0,0 0,-4 45,4-45,0 0,-4 54,4-54,0 0,-11 60,11-60,0 0</inkml:trace>
  <inkml:trace contextRef="#ctx0" brushRef="#br4">21906 3697,'0'0,"0"0,0 0,0 0,0 0,0 0,0 0,-34-49,34 49,0 0,-18-37,18 37,0 0,0 0,-10-40,10 40,0 0,0 0,0 0,0 0,-4-40,4 40,0 0,0 0,4-34,-4 34,0 0,0 0,0 0,0 0,9-31,-9 31,0 0,0 0,0 0,0 0,0 0,0 0,0 0,11-21,-11 21,0 0,9-5,-9 5,0 0,9 14,-9-14,0 0,6 25,-6-25,0 0,5 35,-5-35,0 0,0 0,4 46,-4-46,0 0,0 0,0 48,0-48,0 0,0 0,0 0,0 0,-5 44,5-44,0 0,0 0,0 0,0 0,0 0,-3 25,3-25,0 0,0 0,0 0,0 0,-12-34,12 34,0 0,-2-55,2 55,0 0,0 0,-2-65,2 65,0 0,0 0,4-72,-4 72,0 0,-4-66,4 66,0 0,-11-51</inkml:trace>
  <inkml:trace contextRef="#ctx0" brushRef="#br5">21964 3457,'-25'31,"25"-31,0 0,0 0,0 0,-34 3,34-3,0 0,0 0,-48-3,48 3,0 0,-65-2,65 2,-77-9,77 9,-74-11,74 11,-68-13,68 13,-63-7,63 7,-59-6,59 6,-60-3,60 3,-69-3,69 3,-70-3,70 3,-68 0,68 0,-65-3,65 3,-71-3,71 3,-71-3,71 3,-68-3,68 3,-69-3,69 3,-68 0,68 0,-68 0,68 0,-68 0,68 0,-66 0,66 0,-61 0,61 0,-66 0,66 0,-65 0,65 0,-65 0,65 0,-63 3,63-3,-63 0,63 0,-59 0,59 0,-57 0,57 0,-57 3,57-3,-54 3,54-3,-51 5,51-5,0 0,-54 6,54-6,-59 3,59-3,0 0,-61 3,61-3,-58 6,58-6,-57 8,57-8,0 0,-54 12,54-12,0 0,0 0,-54 11,54-11,0 0,-51 12,51-12,0 0,0 0,-43 8,43-8,0 0,-36 5,36-5,0 0,0 0,0 0,0 0,-35 3,35-3,0 0,0 0,0 0,0 0,0 0,-25-3</inkml:trace>
  <inkml:trace contextRef="#ctx0" brushRef="#br6">19832 3287,'-8'46,"8"-46,0 0,-17 26,17-26,0 0,-29 22,29-22,0 0,-30 20,30-20,0 0,-43 18,43-18,-49 20,49-20,0 0,-50 23,50-23,-55 20,55-20,0 0,-48 23,48-23,0 0,-42 23,42-23,0 0,0 0,-37 20,37-20,0 0,-28 14,28-14,0 0,-20 14,20-14,0 0,0 0,0 0,-11 14,11-14,0 0,0 0,0 0,0 0,23 15,-23-15,0 0,31 2,-31-2,0 0,42 3,-42-3,0 0,49 3,-49-3,0 0,51 6,-51-6,0 0,55 12,-55-12,0 0,55 16,-55-16,0 0</inkml:trace>
  <inkml:trace contextRef="#ctx0" brushRef="#br7">19499 2941,'10'38,"1"5,-11-43,0 0,9 54,-9-54,0 0,5 60,-5-60,0 0,2 63,-2-63,6 68,-6-68,3 69,-3-69,-3 66,3-66,-2 60,2-60,0 57,0-57,3 55,-3-55,4 54,-4-54,-5 48,5-48,0 0,-5 49,5-49,0 0,-3 45,3-45,0 0,0 0,0 41,0-41,0 0,0 0,0 0,0 0,0 0,0 0,0 0,0 0,-4 26,4-26,0 0,0 0,0 0,-7-20,7 20,0 0,-7-41,7 41,0 0,-3-60,3 60,0 0,0-72,0 72,3-77,-3 77,0 0,4-70,-4 70,0 0,9-63,-9 63,0 0,11-55,-11 55,0 0,0 0,8-49,-8 49,0 0,12-42,-12 42,0 0,0 0,0 0,0 0,10-32,-10 32,0 0,0 0,0 0,11-15,-11 15,0 0,9 9,-9-9,0 0,6 35,-6-35,3 54,-3-54,3 63,-3-63,-3 63,3-63,-4 65,4-65,-9 63,9-63,1 66,-1-66,3 66,-3-66,-3 68,3-68,-4 75,4-75,-3 74,3-74,0 77,0-77,0 0,1 66</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8945 5903,'0'0,"0"0,23 23,-23-23,0 0,26 20,-26-20,0 0,0 0,0 0,26 23,-26-23,0 0,0 0,25 17,-25-17,0 0,0 0,0 0,0 0,26 12,-26-12,0 0,0 0,32 8,-32-8,0 0,0 0,39 0,-39 0,0 0,43-14,-43 14,0 0,0 0,43-28,-43 28,0 0,46-44,-46 44,42-48,-42 48,40-52,-40 52,34-49,-34 49,31-45,-31 45,31-47,-31 47,31-45,-31 45,35-49,-35 49,36-49,-36 49,40-49,-40 49,37-51,-37 51,37-52,-37 52,39-49,-39 49,40-42,-40 42,0 0,36-35,-36 35,32-37,-32 37,0 0,0 0,0 0,28-37,-28 37,0 0,0 0,26-35,-26 35,0 0,0 0,0 0,0 0,0 0,0 0,0 0,0 0,20-29,-20 29,0 0,0 0,0 0,0 0,0 0,0 0,8-17,-8 17,0 0,0 0,0 0,0 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12845 6558,'-13'29,"-12"-4,25-25,0 0,0 0,-31 35,31-35,0 0,0 0,0 0,-33 37,33-37,0 0,0 0,0 0,-27 43,27-43,0 0,-23 41,23-41,0 0,0 0,0 0,0 0,0 0,0 0,-11 37,11-37,0 0,0 0,0 0,0 0,3 34,-3-34,0 0,0 0,0 0,0 0,23 23,-23-23,0 0,0 0,0 0,40 11,-40-11,0 0,0 0,0 0,54 3,-54-3,60-5,-60 5,0 0,54-15,-54 15,0 0,46-17,-46 17,40-20,-40 20,0 0,33-17,-33 17,0 0,0 0,0 0,0 0,0 0,28-12,-28 12,0 0,0 0,0 0,0 0,0 0,20-12,-20 12,0 0,0 0,0 0,0 0,9-14,-9 14,0 0,0 0,-11-16,11 16,0 0,0 0,-29-24,29 24,0 0,0 0,-43-26,43 26,0 0,0 0,0 0,-46-23,46 23,0 0,-51-19,51 19,0 0,0 0,-50-20,50 20,0 0,0 0,0 0,0 0,-38-21,38 21,-34-20,34 20,0 0,0 0,0 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definitions>
  <inkml:trace contextRef="#ctx0" brushRef="#br0">12828 8899,'42'26,"-42"-26,0 0,0 0,20 22,-20-22,0 0,13 35,-13-35,0 0,2 46,-2-46,0 0,0 0,-8 48,8-48,0 0,-21 49,21-49,0 0,-24 46,24-46,0 0,-28 46,28-46,0 0,0 0,0 0,-32 37,32-37,0 0,0 0,-28 18,28-18,-23-15,23 15,0 0,-15-46</inkml:trace>
  <inkml:trace contextRef="#ctx0" brushRef="#br1">13172 8566,'13'55,"-13"-55,0 0,-16 51,16-51,-28 63,28-63,-34 63,34-63,0 0,-35 58,35-58,0 0,0 0</inkml:trace>
  <inkml:trace contextRef="#ctx0" brushRef="#br2">13496 9127,'0'0,"0"0,0 0,0 0,0 0,0 0,0 0,0 0,0 0,0 0,0 0</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5398 9920,'23'32,"-23"-32,0 0,0 0,0 0,23 31,-23-31,0 0,26 40,-26-40,0 0,22 40,-22-40,0 0,24 46,-24-46,0 0,23 43,-23-43,0 0,23 49,-23-49,0 0,23 46,-23-46,0 0,28 32,-28-32,0 0,33 20,-33-20,0 0,0 0,40 6,-40-6,46-18,-46 18,48-40,-48 40,48-69,-48 69,51-84,-51 84,63-98,-63 98,73-99,-73 99,80-93,-80 93,79-83,-79 83,0 0</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10">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brush xml:id="br8">
      <inkml:brushProperty name="width" value="0.0529169998168945" units="cm"/>
      <inkml:brushProperty name="height" value="0.0529169998168945" units="cm"/>
      <inkml:brushProperty name="color" value="#ffff00"/>
      <inkml:brushProperty name="fitToCurve" value="1"/>
    </inkml:brush>
    <inkml:brush xml:id="br9">
      <inkml:brushProperty name="width" value="0.0529169998168945" units="cm"/>
      <inkml:brushProperty name="height" value="0.0529169998168945" units="cm"/>
      <inkml:brushProperty name="color" value="#ffff00"/>
      <inkml:brushProperty name="fitToCurve" value="1"/>
    </inkml:brush>
  </inkml:definitions>
  <inkml:trace contextRef="#ctx0" brushRef="#br0">9203 10007,'35'17,"-35"-17,0 0,0 0,0 0,37 12,-37-12,0 0,46 8,-46-8,0 0,48 6,-48-6,0 0,52 2,-52-2,0 0,0 0,55 3,-55-3,0 0,61 0,-61 0,60 0,-60 0,59 3,-59-3,53 3,-53-3,0 0,54 6,-54-6,0 0,60 3,-60-3,66 2,-66-2,66 0,-66 0,63 0,-63 0,60-3,-60 3,59 0,-59 0,60-1,-60 1,64 0,-64 0,61 0,-61 0,66 0,-66 0,69 3,-69-3,69 6,-69-6,69 6,-69-6,67 2,-67-2,69 6,-69-6,72 6,-72-6,70 6,-70-6,72 5,-72-5,72 6,-72-6,69 8,-69-8,71 8,-71-8,74 13,-74-13,71 10,-71-10,72 12,-72-12,68 8,-68-8,69 9,-69-9,68 5,-68-5,69 6,-69-6,66 9,-66-9,59 5,-59-5,60 5,-60-5,55 15,-55-15,0 0,57 15,-57-15,60 11,-60-11,60 6,-60-6,0 0,56 2,-56-2,58 0,-58 0,0 0,53-2,-53 2,53-7,-53 7,0 0,43-11,-43 11,0 0,41-14,-41 14,0 0,43-20,-43 20,0 0,0 0,0 0,43-29,-43 29,40-41,-40 41,36-45,-36 45,0 0,35-46,-35 46,31-46,-31 46,0 0,22-46,-22 46,0 0,0 0,17-46,-17 46,0 0,14-54,-14 54,0 0,0 0,17-58,-17 58,14-57,-14 57,0 0,8-57,-8 57,0 0,3-52,-3 52,0 0,-4-46,4 46,0 0,-5-46,5 46,0 0,-10-46,10 46,0 0,-14-45,14 45,0 0,0 0,-21-44,21 44,0 0,-27-34,27 34,0 0,-35-31,35 31,0 0,-35-29,35 29,0 0,-37-28,37 28,0 0,-43-26,43 26,0 0,-48-24,48 24,-48-19,48 19,0 0,-53-20,53 20,-50-17,50 17,0 0,-49-14,49 14,-46-12,46 12,0 0,-49-9,49 9,-48-11,48 11,-51-14,51 14,0 0,-52-11,52 11,-57-12,57 12,-55-14,55 14,0 0,-56-9,56 9,0 0,-66-14,66 14,-68-11,68 11,-63-9,63 9,-57-9,57 9,0 0,-58-11,58 11,-59-9,59 9,0 0,-63-5,63 5,-69-3,69 3,-68 0,68 0,-63-3,63 3,-59 1,59-1,-58-1,58 1,-57 0,57 0,-60 3,60-3,-60 6,60-6,-60 3,60-3,-59 2,59-2,-58 1,58-1,-57 3,57-3,0 0,-65 3,65-3,-69 9,69-9,-68 11,68-11,-63 9,63-9,0 0,-63 2,63-2,-66 4,66-4,0 0,-65 0,65 0,-68 2,68-2,0 0,-67 4,67-4,-62 2,62-2,0 0,-63 4,63-4,0 0,-66 3,66-3,0 0,-69 5,69-5,-68 9,68-9,0 0,-59 9,59-9,-58 5,58-5,0 0,-53 3,53-3,-53 5,53-5,-47 13,47-13,-47 11,47-11,0 0,0 0,-46 12,46-12,-51 14,51-14,0 0,-50 20,50-20,0 0,-49 20,49-20,0 0,0 0,-46 24,46-24,0 0,-45 22,45-22,0 0,0 0,0 0,-45 23,45-23,0 0,0 0,-40 21,40-21,0 0,0 0,0 0,0 0,0 0,0 0,-35 20,35-20,0 0,0 0,0 0,-23 22,23-22,0 0,0 0,-9 35,9-35,0 0,0 0,0 46,0-46,0 0,7 60,-7-60,0 0,9 71,-9-71,0 0,12 72,-12-72,17 69,-17-69,21 63,-21-63,20 58,-20-58,17 52,-17-52,0 0,24 54,-24-54,28 55,-28-55,32 48,-32-48,31 49,-31-49,35 43,-35-43,40 43,-40-43,44 43,-44-43,39 43,-39-43,41 40,-41-40,43 42,-43-42,0 0,40 49</inkml:trace>
  <inkml:trace contextRef="#ctx0" brushRef="#br1">7794 9917,'17'26,"3"8,-20-34,0 0,0 0,12 43,-12-43,0 0,6 52,-6-52,0 0,0 0,3 57,-3-57,0 0,7 60,-7-60,0 0,0 0,8 61,-8-61,0 0,0 0,15 57,-15-57,0 0,22 43,-22-43,0 0,0 0,27 23,-27-23,0 0,31 3,-31-3,38-20,-38 20,36-41,-36 41,34-54,-34 54,38-57,-38 57,36-61,-36 61,39-57,-39 57,38-58,-38 58,36-58,-36 58,34-54,-34 54,34-48,-34 48,0 0,34-46,-34 46,0 0,0 0,35-44,-35 44,0 0,0 0,0 0,31-37,-31 37,0 0,0 0,0 0,0 0,0 0,0 0,0 0,0 0,20-29,-20 29,0 0,0 0,0 0,0 0,0 0,0 0,0 0,0 0,-15 3,15-3,0 0</inkml:trace>
  <inkml:trace contextRef="#ctx0" brushRef="#br2">12009 8805,'0'0,"28"-11,-28 11,37-18,-37 18,0 0,36-17,-36 17,0 0,35-14,-35 14,0 0,0 0,0 0,37-12,-37 12,0 0,0 0,0 0,0 0,35-2,-35 2,0 0,0 0,0 0,16 14,-16-14,0 0,1 28,-1-28,0 0,-17 44,17-44,-31 48,31-48,-34 51,34-51,-38 47,38-47,-34 40,34-40,-33 40,33-40,-35 43,35-43,0 0,-28 43,28-43,0 0,0 0,0 0,-24 37,24-37,0 0,0 0,-27 18,27-18,0 0</inkml:trace>
  <inkml:trace contextRef="#ctx0" brushRef="#br3">11971 8811,'29'26,"-29"-26,0 0,0 0,14 23,-14-23,0 0,17 34,-17-34,0 0,18 46,-18-46,0 0,20 54,-20-54,0 0,21 61,-21-61,0 0,0 0,25 57,-25-57,0 0,0 0,30 37,-30-37,0 0,0 0,31 9,-31-9,0 0</inkml:trace>
  <inkml:trace contextRef="#ctx0" brushRef="#br4">12291 8844,'32'-2,"0"-9,-32 11,0 0,0 0,44-20,-44 20,0 0,0 0,46-24,-46 24,0 0,37-19,-37 19,0 0,0 0,28-6,-28 6,0 0,0 0,0 0,18 14,-18-14,0 0,2 37,-2-37,0 0,-11 52,11-52,0 0,-22 54,22-54,0 0,-28 52,28-52,-34 54,34-54,0 0,-32 52,32-52,0 0,-31 46,31-46,0 0,0 0,0 0,-27 31,27-31,0 0,-28 6,28-6,0 0,-22-22</inkml:trace>
  <inkml:trace contextRef="#ctx0" brushRef="#br5">12317 8854,'26'17,"-10"8,-16-25,0 0,24 38,-24-38,0 0,26 48,-26-48,0 0,26 58,-26-58,25 57,-25-57,0 0,0 0,24 52,-24-52,0 0,0 0,20 28,-20-28,0 0,17-3,-17 3,0 0,14-43,-14 43</inkml:trace>
  <inkml:trace contextRef="#ctx0" brushRef="#br6">12677 8487,'35'40,"-35"-40,0 0,0 0,25 31,-25-31,0 0,0 0,0 0,29 31,-29-31,0 0,0 0,0 0,0 0,17 32,-17-32,0 0,0 0</inkml:trace>
  <inkml:trace contextRef="#ctx0" brushRef="#br7">12599 8805,'48'0,"-48"0,0 0,0 0,40-6,-40 6,0 0,0 0,51-9,-51 9,0 0,0 0,60-14,-60 14,0 0,0 0,0 0,64-14,-64 14,0 0,0 0,0 0,52-12,-52 12,0 0,0 0,0 0,0 0,34-6</inkml:trace>
  <inkml:trace contextRef="#ctx0" brushRef="#br8">12827 8727,'5'37,"-19"0,14-37,0 0,-28 52,28-52,-34 63,34-63,-33 69,33-69,-29 72,29-72,-22 71,22-71,0 0,-17 69,17-69,0 0,0 0,0 0</inkml:trace>
  <inkml:trace contextRef="#ctx0" brushRef="#br9">13178 8778,'-3'49,"3"-49,0 0,-11 58,11-58,-17 71,17-71,-17 77,17-77,-10 74,10-74,0 0,-6 70,6-70,0 0,0 0,-3 54,3-54,0 0,0 0,0 26,0-26,6-14,-6 14,0 0,6-46</inkml:trace>
  <inkml:trace contextRef="#ctx0" brushRef="#br10">13328 8652,'43'-14,"-43"14,0 0,0 0,19 5,-19-5,3 23,-3-23,-14 41,14-41,-22 51,22-51,-25 58,25-58,-23 59,23-59,-20 61,20-61,-14 60,14-60,-14 60,14-60,0 0,-10 58,10-58,0 0,-6 57,6-57,0 0,-5 52,5-52,0 0,0 0,0 0,0 0,0 37,0-37,0 0,0 0,0 0,0 0,5-15,-5 15,11-48,-11 48,0 0,18-61,-18 61,0 0,19-66,-19 66,0 0,0 0,0 0,25-60,-25 60,0 0,0 0,0 0,0 0,29-40,-29 40,0 0,20-6,-20 6,0 0,9 29,-9-29,0 0,-8 57,8-57,0 0,-18 68,18-68,0 0,0 0,0 0,0 0,-16 61,16-61,0 0,-6 26,6-26,8-20,-8 20,19-52,-19 52,26-68,-26 68,28-78,-28 78,31-74,-31 74,32-66,-32 66,30-57,-30 57,0 0,29-46,-29 46,0 0,0 0,0 0,0 0,0 0,0 0,0 0,25-29,-25 29,0 0,15-6,-15 6,-3 23,3-23,0 0,-17 40,17-40,0 0,0 0,0 0,0 0,0 0,0 0,-14 46,14-46,0 0,2 31,-2-31,0 0,0 0,23 12,-23-12,0 0,0 0,38-3,-38 3,0 0,0 0,0 0,42-6,-42 6,0 0,0 0,37 6,-37-6,0 0,20 28,-20-28,0 0,1 49,-1-49,0 0,-23 64,23-64,0 0,-33 65,33-65,-34 64,34-64,0 0,-31 48,31-48,0 0,0 0,0 0,0 0,-28 29,28-29,0 0,-27 0,27 0,0 0,0 0,0 0,-17-32,17 32,0 0,0 0,0 0,-11-51,11 51,0 0,0 0,0 0,0 0,0 0,0 0,0 0,-6-60,6 60,0 0,0 0,0 0,0 0,0 0,0-43,0 43,0 0,0 0,13-23,-13 23,0 0,35-6,-35 6,0 0,51 8,-51-8,63 15,-63-15,65 17,-65-17,0 0,61 17,-61-17,0 0,60 26,-60-26,0 0,54 31,-54-31,0 0,40 44</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definitions>
  <inkml:trace contextRef="#ctx0" brushRef="#br0">20943 9846,'51'0,"-51"0,0 0,0 0,0 0,0 0,0 0,0 0,38 0,-38 0,0 0,0 0,0 0,42 0,-42 0,0 0,0 0,0 0,0 0,46 0,-46 0,0 0,0 0,0 0,0 0,37 0,-37 0,0 0,0 0,0 0,0 0,31-6,-31 6,0 0,8-14</inkml:trace>
  <inkml:trace contextRef="#ctx0" brushRef="#br1">20967 10052,'0'0,"0"0,28-5,-28 5,0 0,35-9,-35 9,0 0,0 0,0 0,34-9,-34 9,0 0,34-3,-34 3,0 0,0 0,27 9,-27-9,0 0,19 20,-19-20,0 0,7 37,-7-37,4 48,-4-48,0 0,0 0,-2 49,2-49,0 0,0 0,0 0,-3 41,3-41,0 0,0 0,0 19,0-19,0 0,0 0,0 0,0 0,0 0,25-22,-25 22,0 0,0 0,20-37,-20 37,0 0,0 0,19-47,-19 47,0 0,0 0,0 0,0 0,0 0,15-51,-15 51</inkml:trace>
  <inkml:trace contextRef="#ctx0" brushRef="#br2">21044 10144,'12'28,"-18"1,6-29,0 0,-14 43,14-43,-22 54,22-54,-26 54,26-54,-21 58,21-58,-26 66,26-66,0 0,-19 66,19-66,0 0,0 0,0 0,0 0,-17 54,17-54,0 0,-15 21,15-21,0 0</inkml:trace>
  <inkml:trace contextRef="#ctx0" brushRef="#br3">21078 10318,'38'29,"-38"-29,0 0,0 0,30 31,-30-31,28 46,-28-46,34 54,-34-54,35 57,-35-57,32 64,-32-64,31 62,-31-62,26 64,-26-64,23 59,-23-59,0 0,20 54,-20-54,0 0,0 0</inkml:trace>
  <inkml:trace contextRef="#ctx0" brushRef="#br4">21321 9860,'0'0,"23"11,-23-11,0 0,23 26,-23-26,11 40,-11-40,0 0,-2 52,2-52,0 0,-14 60,14-60,0 0,-20 66,20-66,0 0,0 0,0 0,0 0,-22 60,22-60,0 0,0 0,0 0,-8 37,8-37,0 0,0 0,0 0,0 0,0 0,28-26,-28 26,0 0,0 0,0 0,0 0,0 0,0 0,0 0,0 0,31-29,-31 29,0 0,0 0,31-8,-31 8,0 0,17 20,-17-20,4 37,-4-37,0 0,-12 49,12-49,0 0,0 0,0 0,-23 52,23-52,0 0,0 0,0 0,0 0,-24 45,24-45,0 0,0 0,-20 17,20-17,-12-23,12 23,0 0,0-53,0 53,0 0,12-78,-12 78</inkml:trace>
  <inkml:trace contextRef="#ctx0" brushRef="#br5">21647 9940,'31'0,"-2"2,-29-2,0 0,37 0,-37 0,0 0,0 0,0 0,0 0,0 0,40 0,-40 0,0 0,0 0,0 0,29 4,-29-4,0 0,7 13,-7-13,0 0,-11 35,11-35,-27 46,27-46,-39 52,39-52,-41 51,41-51,0 0,-36 51,36-51,-28 54,28-54,0 0,0 0,0 0,-25 52,25-52,0 0,0 0,0 0,0 0,0 0,-16 35,16-35,0 0,0 0,0 0,0 0,19-23,-19 23,0 0,34-40,-34 40,42-46,-42 46,0 0,48-43,-48 43,0 0,45-32,-45 32,0 0,45-20,-45 20,0 0,0 0,41-12,-41 12,0 0,0 0,0 0,0 0,34-2,-34 2,0 0,0 0,21 17,-21-17,4 31,-4-31,0 0,-11 46,11-46,0 0,-28 55,28-55,0 0,0 0,-37 51,37-51,0 0,0 0,0 0,-34 24,34-24,-22-12,22 12,0 0,-14-37,14 37,-9-52,9 52,0 0,0 0,-4-54,4 54,0-55,0 55,0 0,0 0,0 0,0 0,3-46,-3 46,0 0,0 0,0 0,0 0,0 0,5-23,-5 23,0 0,6 9,-6-9,0 0,0 0,9 38,-9-38,0 0,6 54,-6-54,0 69,0-69,-6 71,6-71,0 0,-7 74,7-74,-14 80,14-80,-13 86,13-86,-11 87,11-87,-9 82,9-82,-7 83,7-83,0 77,0-77,4 72,-4-72,3 68,-3-68,0 63,0-63</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definitions>
  <inkml:trace contextRef="#ctx0" brushRef="#br0">13228 6550,'0'0,"37"28,-37-28,0 0</inkml:trace>
  <inkml:trace contextRef="#ctx0" brushRef="#br1">13666 6598,'27'14,"-2"-11,-25-3,0 0,40-14,-40 14</inkml:trace>
  <inkml:trace contextRef="#ctx0" brushRef="#br2">14041 6744</inkml:trace>
  <inkml:trace contextRef="#ctx0" brushRef="#br3">13396 6695,'0'0,"0"0,0 0</inkml:trace>
  <inkml:trace contextRef="#ctx0" brushRef="#br4">13701 6741,'0'0,"0"0,26-3</inkml:trace>
  <inkml:trace contextRef="#ctx0" brushRef="#br5">14144 6767,'17'43,"-17"-43</inkml:trace>
  <inkml:trace contextRef="#ctx0" brushRef="#br6">18278 6024,'42'14,"-42"-14,0 0,0 0,0 0,0 0,28 9,-28-9,0 0,0 0,0 0,0 0,0 0,24 5,-24-5,0 0,0 0,0 0</inkml:trace>
  <inkml:trace contextRef="#ctx0" brushRef="#br7">20371 7905,'7'43,"-7"-43,0 0,0 0,0 0,13 43,-13-43,0 0,0 0,0 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18102 6307,'0'0,"0"0,0 0,52-9,-52 9,0 0,56-14,-56 14,57-17,-57 17,0 0,0 0,0 0,52-20,-52 20,0 0,0 0,45-20,-45 20,0 0,0 0,0 0,39-20,-39 20,0 0,0 0,25-26</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18348 6152,'-1'32,"-12"0,13-32,0 0,-21 42,21-42,-29 49,29-49,0 0,-25 49,25-49,0 0,-22 51,22-51,0 0,0 0,-17 55,17-55,0 0,0 0,0 0,0 0,-11 45,11-45</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18316 6307,'12'40,"-12"-40,0 0,0 0,5 43,-5-43,0 0,0 0,0 0,3 45,-3-45,0 0,9 38,-9-38,0 0,0 0,0 0,17 17,-17-17,20-11,-20 11,26-35,-26 35,28-54,-28 54,31-66,-31 66,31-74,-31 74,28-74,-28 74,31-70,-31 70,30-63,-30 63,0 0,0 0,31-53,-31 53,0 0,0 0,0 0,0 0,0 0,0 0,0 0,25-38,-25 38,0 0,0 0,11-8,-11 8,0 0,0 0,-5 25,5-25,0 0,0 0,-13 38,13-38,0 0,-9 36,9-36,0 0,0 0,0 0,0 27,0-27,0 0,0 0,0 0,0 0,0 0,0 0,14 11,-14-11,0 0,0 0,17 11,-17-11,0 0,9 23,-9-23,0 0,-6 35,6-35,0 0,-14 46,14-46,0 0,-22 45,22-45,0 0,0 0,0 0,0 0,-16 38,16-38,0 0,0 0,0 0,4 13,-4-13,0 0,0 0,26-11,-26 11,0 0,38-29,-38 29,0 0,36-39,-36 39,0 0,0 0,34-37,-34 37,0 0,0 0,21-32,-21 32,0 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18727 6204,'9'34,"-13"-2,4-32,0 0,0 0,0 0,0 0,-7 37,7-37,0 0,-13 37,13-37,0 0,0 0,0 0,0 0,-18 31,18-31,0 0,0 0,-22 20,22-20,0 0,-24 3,24-3,0 0,0 0</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18603 6247,'23'28,"-23"-28,0 0,0 0,0 0,0 0,16 26,-16-26,0 0,0 0,24 28,-24-28,0 0,0 0,0 0,0 0,26 30,-26-30,0 0,0 0,30 19,-30-19,29-3,-29 3,0 0,26-31,-26 31,0 0,18-49,-18 49,18-62,-18 62,14-67,-14 67,0 0,17-57,-17 57,0 0,21-48,-21 48,0 0,0 0,0 0,0 0,0 0,0 0,0 0,25-32,-25 32,0 0,20-3,-20 3,0 0,0 0,13 23,-13-23,0 0,8 35,-8-35,0 0,12 34,-12-34,0 0,14 23,-14-23,0 0,0 0,0 0,22 5,-22-5,0 0,0 0,30-11,-30 11,0 0,0 0,30-29,-30 29,0 0,0 0,0 0,26-33,-26 33,0 0,5-30,-5 30,0 0,0 0,-12-14,12 14,0 0,0 0,-17 6,17-6,0 0,-17 26,17-26,0 0,0 0,0 0,0 0,-13 37,13-37,0 0,0 0,0 0,0 0,0 0,0 0,0 0,-2 37,2-37,0 0,0 0,0 34,0-34,0 0,0 0,2 35,-2-35,0 0,0 0,-5 34,5-34,0 0,0 0,-11 37,11-37,0 0,-23 32,23-32,0 0,-25 31,25-31,0 0,-31 26,31-26,0 0,0 0,0 0,-38 17,38-17,0 0,0 0,0 0,-36 6,36-6,-34-9,34 9,0 0,0 0,0 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18932 6210,'34'37,"-34"-37,0 0,0 0,0 0,26 23,-26-23,0 0,34 25,-34-25,0 0,0 0,35 20,-35-20,0 0,31 17,-31-17,0 0,0 0,0 0,0 0,31 17,-31-17,0 0,26 14,-26-14,0 0,0 0,0 0,0 0,0 0,17 12,-17-12,0 0,0 0</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19630 3282,'0'42,"-2"8,2-50,0 0,-12 56,12-56,0 0,-17 61,17-61,-13 59,13-59,0 0,-9 58,9-58,0 0,0 63,0-63,0 0,1 68,-1-68,0 0,1 72,-1-72,0 0,-6 65,6-65,0 0,0 0,0 0,-5 63,5-63,0 0,0 0,0 0,0 0,-8 49,8-49,0 0,0 0,0 0,-6 17,6-17,-5-20,5 20,0 0,-9-43,9 43,-6-66,6 66,-4-68,4 68,7-72,-7 72,7-65,-7 65,11-64,-11 64,11-62,-11 62,11-63,-11 63,12-57,-12 57,7-52,-7 52,6-51,-6 51,0 0,6-46,-6 46,0 0,11-45,-11 45,0 0,13-41,-13 41,0 0,0 0,0 0,0 0,0 0,0 0,17-25,-17 25,0 0,23-6,-23 6,0 0,0 0,17 18,-17-18,15 36,-15-36,0 0,15 52,-15-52,10 62,-10-62,5 63,-5-63,-4 63,4-63,-2 60,2-60,1 61,-1-61,-4 59,4-59,-2 61,2-61,0 0,-2 59,2-59,0 0,0 0,1 57,-1-57,0 0,0 0,0 0,0 0,0 0,-6 46,6-46,0 0,0 0,0 0,-14 18,14-18,-18-15,18 15,0 0,-19-37,19 37,-14-54,14 54,-10-66,10 66,-4-69,4 69,-3-68,3 68,0-66,0 66,2-60,-2 60,4-55,-4 55,1-47,-1 47,0 0,0-44,0 44,0 0,0 0,3-48,-3 48,0 0,0 0,0 0,0 0,0 0,0 0,0 0,2-43,-2 43,0 0,0-17,0 17,0 0,0 17,0-17,-7 48,7-48,-18 72,18-72,-22 94,22-94,-22 114,22-114,-24 129,24-129,-16 145,16-145,-14 158,14-158,-4 165,4-165</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16850 6156,'8'28,"7"-2,-15-26,0 0,0 0,0 0,20 29,-20-29,0 0,0 0,23 31,-23-31,0 0,0 0,18 37,-18-37,0 0,17 35,-17-35,0 0,0 0,17 37,-17-37,0 0,18 37,-18-37,0 0,0 0,17 34,-17-34,0 0,0 0,0 0,20 29,-20-29,0 0,0 0,22 17,-22-17,0 0,0 0,0 0,0 0,32 12,-32-12,0 0,37-6,-37 6,0 0,34-23,-34 23,34-37,-34 37,36-43,-36 43,0 0,37-46,-37 46,37-51,-37 51,0 0,36-49,-36 49,0 0,43-55,-43 55,42-56,-42 56,37-52,-37 52,0 0,36-46,-36 46,0 0,37-46,-37 46,0 0,37-45,-37 45,0 0,36-46,-36 46,38-40,-38 40,0 0,34-35</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19041 7399,'0'0,"-25"23,25-23,0 0,-17 20,17-20,0 0,-11 29,11-29,0 0,0 0,0 0,0 0,-3 34,3-34,0 0,0 0,0 0,0 0,7 38,-7-38,0 0,16 31,-16-31,0 0,0 0,0 0,0 0,0 0,26 23,-26-23,0 0,0 0,28 20,-28-20,0 0,21 25,-21-25,0 0,0 0,14 40,-14-40,3 52,-3-52,0 0,-8 57,8-57,-20 63,20-63,0 0,-30 63,30-63,-34 63,34-63,0 0,-31 60,31-60,0 0,-25 52,25-52,0 0,0 0,0 0,0 0,0 0,-20 37,20-37,0 0,0 0,0 0,0 0,0-31,0 31,11-61,-11 61,19-71,-19 71</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definitions>
  <inkml:trace contextRef="#ctx0" brushRef="#br0">22643 9772,'0'27,"-5"7,5-34,0 0,-14 46,14-46,-24 48,24-48,0 0,0 0,0 0,-26 46,26-46,0 0,0 0,0 0,0 0,-27 28,27-28,0 0,0 0,0 0,0 0,0 0,13-26,-13 26,0 0,32-36,-32 36,0 0,43-35,-43 35,0 0,0 0,43-26,-43 26,0 0,0 0,0 0,34-11,-34 11,0 0,0 0,0 0,0 0,25 5,-25-5,0 0,11 24,-11-24,0 0,-2 40,2-40,-16 45,16-45,-26 49,26-49,-31 48,31-48,0 0,-32 55,32-55,-32 54,32-54,-29 55,29-55,0 0,-19 48,19-48,0 0,-18 40,18-40,0 0,0 0,0 0,0 0,-22 27,22-27,0 0,0 0,-24 2,24-2,0 0,-26-28,26 28,0 0,-24-52,24 52,0 0</inkml:trace>
  <inkml:trace contextRef="#ctx0" brushRef="#br1">22475 10076,'31'20,"-31"-20,0 0,35 26,-35-26,0 0,39 31,-39-31,0 0,46 31,-46-31,0 0,51 29,-51-29,51 34,-51-34,49 35,-49-35,0 0,48 31,-48-31,0 0,43 26,-43-26,0 0,38 28,-38-28,0 0,39 32,-39-32,0 0,0 0,0 0,0 0,0 0,0 0,32 28,-32-28,0 0,0 0,20 12,-20-12,8-18,-8 18,0 0,-7-46,7 46,-13-59</inkml:trace>
  <inkml:trace contextRef="#ctx0" brushRef="#br2">22851 9770,'5'37,"2"3,-7-40,0 0,0 0,8 51,-8-51,7 61,-7-61,4 60,-4-60,0 0,4 59,-4-59,-2 63,2-63,0 0,0 58,0-58,0 0,-3 48,3-48,0 0,0 0,-5 23,5-23,0 0,0 0,-6-11,6 11,0 0,0 0,-2-40,2 40,-9-58</inkml:trace>
  <inkml:trace contextRef="#ctx0" brushRef="#br3">22880 9947,'19'6,"-19"-6,0 0,0 0,0 0,34 11,-34-11,0 0,0 0,42 20,-42-20,0 0,0 0,0 0,0 0,0 0,43 20,-43-20,0 0,0 0,32 0,-32 0,0 0</inkml:trace>
  <inkml:trace contextRef="#ctx0" brushRef="#br4">23071 9673,'25'28,"-25"-28,0 0,17 46,-17-46,0 0,18 54,-18-54,15 63,-15-63,0 0,0 0,11 65,-11-65,0 0,0 0,0 0,9 58,-9-58,0 0,0 0,12 28,-12-28,0 0,0 0,0 0,0 0,0 0,20-35,-20 35,0 0</inkml:trace>
  <inkml:trace contextRef="#ctx0" brushRef="#br5">23194 9767,'54'14,"-54"-14,0 0,0 0,47 5,-47-5,0 0,57-2,-57 2,0 0,60-16,-60 16,0 0,0 0,56-17,-56 17,0 0,0 0,48-10,-48 10,0 0,0 0,41 0,-41 0,0 0,0 0,0 0,22 17,-22-17,0 0,6 39,-6-39,0 0,-17 58,17-58,0 0,-28 63,28-63,0 0,-40 54,40-54,0 0,0 0,-41 43,41-43,0 0,-43 23,43-23,0 0,-36-6,36 6,0 0</inkml:trace>
  <inkml:trace contextRef="#ctx0" brushRef="#br6">23305 9886,'-3'37,"3"-11,0-26,0 0,0 0,0 0,0 0,0 0,0 0,0 0,32-20,-32 20,0 0,30-34,-30 34,0 0,0 0,35-31,-35 31,0 0,0 0,0 0,0 0,0 0,0 0,27-21,-27 21,0 0,0 0,0 0,0 0,3 20,-3-20,0 0,0 0,-23 37,23-37,-38 49,38-49,-46 49,46-49,0 0,-39 49,39-49,-36 42,36-42,0 0,0 0,0 0,0 0,0 0,-37 34,37-34,0 0,0 0,0 0,0 0,-34 15,34-15,0 0,-12-9,12 9,0 0,12-28,-12 28,0 0,0 0,0 0,0 0,0 0,0 0,0 0,22-32,-22 32,0 0,0 0,25-14,-25 14,0 0,17 14,-17-14,12 43,-12-43,3 61,-3-61,-2 70,2-70,-8 72,8-72,0 0,0 0,0 0,0 0,-8 55,8-55,0 0,6 20,-6-20,0 0,16-20,-16 20,0 0,22-58,-22 58,0 0,0 0,35-82,-35 82,0 0,0 0,0 0,0 0,0 0,38-81,-38 81,0 0,0 0,0 0,31-48,-31 48,0 0,22 0,-22 0,13 39,-13-39,6 67,-6-67,-3 74,3-74,0 0,0 0,-2 69,2-69,0 0,0 0,0 0,2 45,-2-45,0 0,0 0,0 0,10-34,-10 34,14-60,-14 60,0 0,13-66,-13 66,14-66,-14 66,7-57,-7 57,0 0,13-51,-13 51,0 0,0 0,0 0,12-43,-12 43,0 0,0 0,20-18,-20 18,0 0,0 0,21 6,-21-6,0 0,17 28,-17-28,15 52,-15-52,8 60,-8-60,4 75,-4-75,1 86,-1-86,-3 96,3-96,0 112,0-112,4 123,-4-123,4 132,-4-132</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19178 7577,'31'0,"-1"0,-30 0,0 0,0 0,0 0,0 0,0 0,33 8,-33-8,0 0,0 0,30 26,-30-26,17 40,-17-40,0 0,3 55,-3-55,0 0,-13 59,13-59,0 0,-20 64,20-64,0 0,0 0,0 0,0 0,0 0,0 0,-20 51,20-51,0 0,0 0,-9 31,9-31,15 6,-15-6,28-23,-28 23,39-43,-39 43,46-55,-46 55,47-66,-47 66,46-68,-46 68,39-65,-39 65,40-64</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20009 7141,'-8'37,"-12"3,20-40,0 0,-37 55,37-55,-45 66,45-66,-51 71,51-71,-53 75,53-75,-54 77,54-77,-50 83,50-83,-54 91,54-91,-56 98,56-98,-59 100,59-100,-57 100,57-100,-50 98,50-98,-44 91,44-91,-37 83,37-83,-28 74,28-74,0 0,-23 61,23-61,0 0,-21 52,21-52,0 0,0 0,0 0,0 0,-23 33,23-33,0 0,0 0,0 0,0 0,-20 20,20-20,0 0,-10-8,10 8,0 0,0-40,0 40</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20127 7267,'0'0,"0"0,0 0,0 0,36 37,-36-37,0 0,12 23,-12-23,0 0,2 29,-2-29,-13 31,13-31,0 0,-26 35,26-35,0 0,-36 34,36-34,0 0,-43 37,43-37,0 0,0 0,-40 40,40-40,0 0,0 0,0 0,0 0,0 0,0 0,-34 37,34-37,0 0,0 0,0 0,0 0,-10 20,10-20,0 0,0 0,0 0,0 0,10 6,-10-6,0 0,0 0,0 0,24 9,-24-9,16 23,-16-23,0 0,0 43,0-43,0 0,-19 54,19-54,-27 60,27-60,-32 57,32-57,0 0,-27 46,27-46,0 0,0 0,0 0,0 0,-28 37,28-37,0 0,0 0,-17 12,17-12,0 0,0-20,0 20,12-44,-12 44,0 0,0 0,29-54,-29 54,0 0,40-60,-40 60,0 0,48-54,-48 54,51-43,-51 43,0 0,44-38,-44 38,45-28,-45 28,41-20,-41 20,0 0,38-20,-38 20,43-20,-43 20,0 0,0 0,43-17,-43 17,0 0,40-17,-40 17,0 0,0 0,31-15,-31 15,0 0,0 0,0 0,0 0,17-6,-17 6,0 0,0 0,0 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20238 7570,'-25'49,"25"-49,0 0,0 0,-19 37,19-37,-26 46,26-46,0 0,-22 48,22-48,0 0,-19 55,19-55,0 0,-18 57,18-57,0 0,0 0,-16 48,16-48,0 0,0 0,0 0,0 0,0 0,-5 38,5-38,0 0,11 17,-11-17,0 0,25-3,-25 3,0 0,35-20,-35 20,37-31,-37 31,0 0,39-38,-39 38,0 0,39-40,-39 40,0 0,37-43,-37 43,0 0,36-43,-36 43,0 0,31-37,-31 37,0 0,0 0,0 0,0 0,23-34,-23 34,0 0,0 0,0 0,0 0,15-31,-15 31,0 0,0 0,0 0,0-26,0 26,0 0,0 0,-18-20,18 20,0 0,0 0,0 0,0 0,0 0,0 0,0 0,0 0,-29-9,29 9,0 0,0 0,0 0,0 0,0 0,0 0,-28 6,28-6,0 0,0 0,-20 25,20-25,0 0,0 0,-3 35,3-35,15 37,-15-37,0 0,0 0,29 40,-29-40,0 0,37 34,-37-34,0 0,0 0,43 23,-43-23,0 0,39 18,-39-18,0 0,36 11,-36-11,0 0,0 0,0 0,0 0,36 6,-36-6,0 0,31-3,-31 3,0 0,0 0,0 0,0 0,18-6,-18 6,0 0,0 0,0-14,0 14,0 0,0 0,-20-14,20 14,0 0</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21360 6149,'-40'37,"40"-37,0 0,-33 31,33-31,0 0,-40 35,40-35,-37 40,37-40,0 0,-33 40,33-40,0 0,-28 40,28-40,0 0,0 0,-24 37,24-37,0 0,-10 31,10-31,0 0,0 0,11 17,-11-17,0 0,31 6,-31-6,0 0,46-3,-46 3,0 0,54-5,-54 5,0 0,52-9,-52 9,0 0,47-6,-47 6,0 0,0 0,34-3,-34 3,0 0,23 3,-23-3,0 0,0 0,6 15,-6-15,-11 22,11-22,0 0,0 0,-26 26,26-26,0 0,-42 26,42-26,0 0,-51 29,51-29,0 0,-52 26,52-26,0 0,0 0,-47 22,47-22,0 0,0 0,0 0,0 0,-43 14,43-14,0 0,0 0,0 0,0 0,0 0,0 0,0 0,-28 0,28 0,-12-14,12 14,0 0,0 0,12-20,-12 20,0 0,0 0,36-25,-36 25,0 0,54-27,-54 27,0 0,60-17,-60 17,0 0,56-11,-56 11,0 0,46-3,-46 3,0 0,0 0,0 0,0 0,34 12,-34-12,0 0,14 31,-14-31,0 0,0 0,-14 40,14-40,-37 43,37-43,-47 42,47-42,-52 35,52-35,-45 29,45-29,-42 25,42-25,0 0,-39 23,39-23,0 0,0 0,-38 17,38-17,0 0,0 0,0 0,0 0,0 0,0 0,0 0,-27 12,27-12,0 0,0 0,0 0,0 0,0 0,0 0,0 0,11-12,-11 12,0 0,48-17,-48 17,59-23,-59 23,60-20,-60 20,0 0,53-8,-53 8,53-3,-53 3,0 0,47 9,-47-9,0 0,40 20,-40-20,0 0,0 0,31 31,-31-31,0 0,18 45,-18-45,0 55,0-55,0 0,-20 57,20-57,-37 57,37-57,-47 52,47-52,0 0,-56 45,56-45,-60 44,60-44,-59 40,59-40,-54 34,54-34,-48 28,48-28,-46 23,46-23,0 0,-50 20,50-20,0 0,0 0,-58 18,58-18,0 0,-58 17,58-17,0 0,-61 14,61-14,0 0,0 0,-53 6,53-6,0 0,-47-6,47 6,0 0,-36-17,36 17,0 0,-23-37,23 37,0 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20905 6918,'20'26,"2"2,-22-28,0 0,32 40,-32-40,34 46,-34-46,29 48,-29-48,26 49,-26-49,0 0</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definitions>
  <inkml:trace contextRef="#ctx0" brushRef="#br0">2223 3851,'0'0,"0"0,0 0,0 0,0 0,0 0,0 0,0 0,0 0,43 99,-43-99,0 0</inkml:trace>
  <inkml:trace contextRef="#ctx0" brushRef="#br1">2497 3909,'0'0,"0"0,0 0,0 0,0 0,0 0,39 69,-39-69,0 0,3 24</inkml:trace>
  <inkml:trace contextRef="#ctx0" brushRef="#br2">2743 3906,'0'0,"-6"59,6-59,-24 79,24-79,-46 89,46-89,-69 90,69-90,-74 78,74-78,0 0,-71 44,71-44</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brush xml:id="br7">
      <inkml:brushProperty name="width" value="0.0529169998168945" units="cm"/>
      <inkml:brushProperty name="height" value="0.0529169998168945" units="cm"/>
      <inkml:brushProperty name="color" value="#ffff00"/>
      <inkml:brushProperty name="fitToCurve" value="1"/>
    </inkml:brush>
    <inkml:brush xml:id="br8">
      <inkml:brushProperty name="width" value="0.0529169998168945" units="cm"/>
      <inkml:brushProperty name="height" value="0.0529169998168945" units="cm"/>
      <inkml:brushProperty name="color" value="#ffff00"/>
      <inkml:brushProperty name="fitToCurve" value="1"/>
    </inkml:brush>
  </inkml:definitions>
  <inkml:trace contextRef="#ctx0" brushRef="#br0">1839 3602,'0'0,"0"0,-23 41,23-41,0 0,-40 52,40-52,-44 72,44-72,-41 82,41-82,0 0,-27 79,27-79,0 0,-13 79,13-79,0 0,11 75,-11-75,40 55,-40-55,57 38,-57-38,72 14,-72-14,82-14,-82 14,82-48,-82 48</inkml:trace>
  <inkml:trace contextRef="#ctx0" brushRef="#br1">2447 3562,'0'0,"0"0,27 21,-27-21,45 34,-45-34,50 42,-50-42,49 45,-49-45,0 0,0 0,30 48,-30-48,0 0,-7 34,7-34</inkml:trace>
  <inkml:trace contextRef="#ctx0" brushRef="#br2">2281 3837,'51'-4,"-51"4,41-14,-41 14,62-20,-62 20,77-30,-77 30,92-34,-92 34,94-31,-94 31,90-13,-90 13,0 0,71 6,-71-6,0 0,0 0,50 31,-50-31,0 0,13 48,-13-48,-30 51,30-51,-67 45,67-45,-92 27</inkml:trace>
  <inkml:trace contextRef="#ctx0" brushRef="#br3">2422 3951,'0'0,"0"0,0 0,0 0,0 0,0 0,38 57,-38-57,0 0,0 0,37 25,-37-25,0 0,0 0,0 0,22 17,-22-17</inkml:trace>
  <inkml:trace contextRef="#ctx0" brushRef="#br4">2269 4180,'37'17,"-37"-17,64 11,-64-11,85-7,-85 7,96-13,-96 13,98-14,-98 14,91-13,-91 13,0 0,79-24,-79 24,0 0,55-41,-55 41,20-59</inkml:trace>
  <inkml:trace contextRef="#ctx0" brushRef="#br5">2643 4116,'33'20,"1"5,-34-25,0 0,48 44,-48-44,59 59,-59-59,0 0,53 51,-53-51,0 0,0 0,49 45,-49-45,0 0,43 27,-43-27,41-10,-41 10,30-51</inkml:trace>
  <inkml:trace contextRef="#ctx0" brushRef="#br6">2052 5017,'0'0,"57"-4,-57 4,68 0,-68 0,76 4,-76-4,77 4,-77-4,82 0,-82 0,82-3,-82 3,85-3,-85 3,80-4,-80 4,0 0,79-3,-79 3,0 0,0 0,67 0,-67 0,0 0,0 0,0 0,0 0,0 0,52 4,-52-4,37 17,-37-17,0 0,28 31,-28-31</inkml:trace>
  <inkml:trace contextRef="#ctx0" brushRef="#br7">2045 5010,'-6'37,"-68"5,74-42,0 0,-72 20,72-20,-79 27,79-27,-70 27,70-27,0 0,-72 41,72-41,0 0,-74 48,74-48,-68 55,68-55,0 0,-57 54,57-54,0 0,0 0,-47 55,47-55,0 0,0 0,-28 68,28-68,0 0,0 0,1 71,-1-71,27 69,-27-69,44 60,-44-60,0 0,56 44,-56-44,0 0,54 38,-54-38,52 41,-52-41,0 0,44 35,-44-35,0 0,33 34,-33-34,0 0,20 41,-20-41,-6 55,6-55,-37 71,37-71,-61 82,61-82,-70 86,70-86,-67 79,67-79,0 0,0 0,-55 64,55-64,0 0,-30 45,30-45,0 0,0 0,0 20,0-20,0 0,23 7,-23-7,42 15,-42-15,0 0,0 0,0 0,47 27,-47-27,48 44,-48-44,39 59,-39-59,23 65,-23-65,2 75,-2-75,-9 89,9-89,-16 106,16-106,-20 120,20-120,-24 119,24-119,-12 116,12-116,-11 114,11-114,-2 112,2-112,6 107,-6-107,11 95,-11-95,10 85,-10-85,12 86,-12-86,13 92,-13-92,20 93,-20-93,24 96,-24-96,22 92</inkml:trace>
  <inkml:trace contextRef="#ctx0" brushRef="#br8">2126 7904,'-37'10,"37"-10,0 0,-32 7,32-7,0 0,-38 10,38-10,0 0,-44 23,44-23,-50 48,50-48,-59 68,59-68,-53 75,53-75,-51 82,51-82,-39 82,39-82,-31 71,31-71,-16 62,16-62,0 0,0 0,-7 61,7-61,3 65,-3-65,14 65,-14-65,0 0,31 62,-31-62,42 64,-42-64,0 0,47 59,-47-59,60 55,-60-55,65 44,-65-44,71 35,-71-35,78 27,-78-27,86 25,-86-25,94 10,-94-10,102-3,-102 3,110-13,-110 13,121-23,-121 23,113-38,-113 38,109-47,-109 47,101-50,-101 50,95-55,-95 55,89-54,-89 54,81-61,-81 61,73-65,-73 65,65-61,-65 61,0 0,47-55,-47 55,23-47,-23 47,0 0,0 0,4-48,-4 48,-24-49,24 49,-47-44,47 44,-62-42,62 42,-70-37,70 37,-79-38,79 38,-82-41,82 41,-88-38,88 38,-91-25,91 25,-95-24,95 24,-102-28,102 28,-107-24,107 24,-104-18,104 18,-109-14,109 14,-104-10,104 10,-100-4,100 4,-93 3,93-3,-94 20,94-20,-99 41,99-41,-94 55,94-55,-92 71,92-71,-77 85,77-85,-68 98,68-98,-56 86</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definitions>
  <inkml:trace contextRef="#ctx0" brushRef="#br0">3128 3832,'0'0,"0"0,34 69,-34-69,10 69,-10-69,-7 79,7-79,-27 95,27-95,-53 107,53-107,-89 120,-23 7,-2-8,114-119</inkml:trace>
  <inkml:trace contextRef="#ctx0" brushRef="#br1">15208 7130,'0'0,"33"10,-33-10,55 7,-55-7,76 0,-76 0,92-12,-92 12,102-28,-102 28</inkml:trace>
  <inkml:trace contextRef="#ctx0" brushRef="#br2">17909 8923,'-35'24,"-6"10,41-34,-106 95,106-95,-146 151,146-151,-149 174</inkml:trace>
  <inkml:trace contextRef="#ctx0" brushRef="#br3">17734 8957,'-24'55,"11"9,13-64,-9 134,12 44,-3-178,24 175,-24-175,50 171</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definitions>
  <inkml:trace contextRef="#ctx0" brushRef="#br0">14174 9275,'0'0,"0"0,0 0,0 0,0 0,0 0,0 0,0 0,0 0,0 0,0 0,0 0,0 0,0 0,0 0,0 0,0 0,0 0,33 107,-33-107,0 0,41 13,-41-13,0 0,0 0,54 11,-54-11,62 7,-62-7,0 0,61 4,-61-4,61 3,-61-3,0 0,69 0,-69 0,0 0,66 1,-66-1,72 1,-72-1,76 0,-76 0,71 0,-71 0,72 1,-72-1,72 0,-72 0,70 0,-70 0,72 4,-72-4,64 3,-64-3,65 0,-65 0,0 0,61 0,-61 0,0 0,62 1,-62-1,0 0,0 0,57 4,-57-4,0 0,0 0,51 0,-51 0,0 0,27-17</inkml:trace>
  <inkml:trace contextRef="#ctx0" brushRef="#br1">13752 8585,'0'0,"-57"-27,57 27,-54-31,54 31,-55-28,55 28,0 0,-51-24,51 24,0 0,0 0,-54-13,54 13,0 0,0 0,-64-5,64 5,0 0,-65 7,65-7,0 0,-59 20,59-20,0 0,0 0,-48 27,48-27,0 0,0 0,-40 32,40-32,0 0,0 0,0 0,0 0,-31 20,31-20,0 0,0 0,0 0,0 0,0 0,0 0,0 0,-21 7,21-7,0 0,0 0,0 0,0 0,0 0,0 0,0 0,0 0,0 0,0 0,0 0,21 3,-21-3,0 0,21 7,-21-7,0 0,22 11,-22-11,0 0,0 0,28 7,-28-7,0 0,38 3,-38-3,0 0,0 0,54 4,-54-4,0 0,64 0,-64 0,0 0,70 0,-70 0,64-3,-64 3,0 0,68 4,-68-4,0 0,64 0,-64 0,70 0,-70 0,0 0,67 0,-67 0,68 0,-68 0,0 0,69 4,-69-4,0 0,72 7,-72-7,74 7,-74-7,77 8,-77-8,0 0,75 7,-75-7,81 3,-81-3,79 4,-79-4,78 1,-78-1,73-4,-73 4,74 0,-74 0,78 1,-78-1,76 0,-76 0,67 0,-67 0,0 0,69-3,-69 3,0 0,0 0,72-3,-72 3,0 0,70 0,-70 0,0 0,0 0,62 4,-62-4,0 0,0 0,0 0,47 0</inkml:trace>
  <inkml:trace contextRef="#ctx0" brushRef="#br2">15164 10180,'39'20,"-7"1,-32-21,0 0,52 17,-52-17,68 14,-68-14,72 4,-72-4,70 4,-70-4,72 0,-72 0,75 0,-75 0,79-7,-79 7,81-6,-81 6,78-6,-78 6,82-4,-82 4,79-3,-79 3,74 0,-74 0,69 0,-69 0,0 0,64 1,-64-1,61 4,-61-4,0 0,0 0,58 3,-58-3,0 0,0 0,0 0,0 0,0 0,0 0,0 0,0 0,0 0,51 7,-51-7,0 0,0 0,0 0,0 0,0 0,0 0,31 4,-31-4,0 0,0 0,13-8,-13 8,8-23,-8 23</inkml:trace>
  <inkml:trace contextRef="#ctx0" brushRef="#br3">17091 11073,'0'0,"0"0,0 0,0 0,0 0,0 0,0 0,0 0,0 0,0 0,0 0,0 0,0 0,0 0,0 0,0 0,0 0,0 0,0 0,0 0,0 0,31 41,-31-41,0 0,44 4,-44-4,0 0,0 0,52 0,-52 0,57 1,-57-1,0 0,0 0,61 0,-61 0,0 0,62-3,-62 3,0 0,0 0,68-3,-68 3,0 0,68-4,-68 4,0 0,68-3,-68 3,0 0,0 0,0 0,0 0,64-3,-64 3,0 0,0 0,0 0,0 0,62-3,-62 3,0 0,0 0,0 0,0 0,0 0,0 0,0 0,0 0,0 0,47 0,-47 0,0 0,0 0,0 0,0 0,0 0,0 0,0 0,19 0,-19 0,0 0</inkml:trace>
  <inkml:trace contextRef="#ctx0" brushRef="#br4">17777 11691,'0'0,"0"0,0 0,0 0,0 0,0 0,0 0,54 66,-54-66,0 0,0 0,0 0,0 0,0 0,0 0,27 20,-27-20,0 0,0 0,0 0,0 0,0 0,0 0,44 18,-44-18,0 0,0 0,0 0,55 14,-55-14,0 0,0 0,61 7,-61-7,0 0,0 0,64 3,-64-3,0 0,0 0,65 4,-65-4,0 0,0 0,68-3,-68 3,0 0,64-3,-64 3,65-4,-65 4,0 0,59-6,-59 6,0 0,55-10,-55 10,0 0,60-3,-60 3,0 0,61-7,-61 7,0 0,68-10,-68 10,0 0,66-10,-66 10,0 0,61-13,-61 13,0 0,55-14,-55 14,0 0,0 0,47-10,-47 10,0 0,0 0,0 0,0 0,44-3,-44 3,0 0,0 0,0 0,0 0,0 0,0 0,0 0,34 0,-34 0,0 0,0 0,0 0,0 0,0 0,0 0,-10 8,10-8,0 0</inkml:trace>
  <inkml:trace contextRef="#ctx0" brushRef="#br5">18726 11767,'0'0,"-10"31,10-31,0 0,-27 35,27-35,0 0,-35 37,35-37,0 0,-31 37,31-37,0 0,0 0,0 0,-31 27,31-27,0 0,0 0,0 0,0 0,-34 18,34-18,0 0,0 0,0 0,0 0,0 0,0 0,0 0,0 0,-37 9,37-9,0 0,-31 3,31-3,0 0,0 0,0 0,0 0,-22 11,22-11,0 0,0 0,0 0,-20 24,20-24,0 0,0 0,0 0,0 0,0 0,-13 30,13-30,0 0,0 0,0 0,0 0,0 0,-6 28,6-28,0 0,-1 20,1-20,0 0,0 0,0 0,0 0,0 0,0 0,20 7,-20-7,0 0,0 0,37-3,-37 3,0 0,0 0,0 0,45-14,-45 14,0 0,0 0,49-16,-49 16,0 0,0 0,0 0,0 0,0 0,0 0,43-11,-43 11,0 0,0 0,0 0,29-13,-29 13,0 0,-4-17,4 17,0 0,-27-25,27 25,-48-30,48 30,-55-39,55 39,-43-43,43 43,0 0,-40-59,40 59</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9288 8633,'15'40,"-15"-40,0 0,0 0,0 0,0 0,0 0,0 32,0-32,0 0,-12 43,12-43,0 0,-15 42,15-42,0 0,-19 38,19-38,0 0,0 0,0 0,0 0,0 0,-20 32,20-32,0 0,0 0,0 0,0 0,-12 19,12-19,0 0,0 0,0 0,0 0,12-8,-12 8,0 0,20-17,-20 17,0 0,0 0,26-17,-26 17,0 0,0 0,0 0,28-9,-28 9,0 0,0 0,26 3,-26-3,0 0,0 0,20 17,-20-17,0 0,15 26,-15-26,0 0,8 34,-8-34,0 0,-3 37,3-37,0 0,-11 43,11-43,-19 41,19-41,0 0,-26 37,26-37,0 0,0 0,-31 38,31-38,0 0,0 0,-34 31,34-31,0 0,0 0,0 0,-34 23,34-23,0 0,0 0,-29-3,29 3,0 0,0 0,-23-32</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10241 5714,'0'0,"0"0,0 0,0 0,0 0,0 0,0 0,0 0,0 0,0 0,0 0,0 0,0 0,0 0,0 0,0 0,0 0,0 0,84 27,-84-27,75 14,-75-14,82 15,-82-15,92 13,-92-13,102 10,-102-10,115 8,-115-8,130 4,-130-4,140 3,-140-3,149-9,-149 9,147-14,-147 14,133-16,-133 16,0 0,106-11,-106 11,0 0,0 0,0 0,0 0,0 0,54-2,-54 2,-10 7,10-7,-55 3,55-3,-78 7,78-7,-85 6,85-6,-89 10,89-10,-85 10,85-10,-78 10,78-10,0 0,-79 14,79-14,0 0,0 0,0 0,0 0,-71 6,71-6,0 0,0 0,0 0,0 0,0 0,-51 14,51-14,-21 27,21-27,10 27,-10-27,39 32,-39-32,57 24,-57-24,71 14,-71-14,0 0,82 4,-82-4,0 0,81-3,-81 3,0 0,0 0,0 0,0 0,0 0,0 0,59-7,-59 7,0 0,17-17,-17 17,0 0,-27-31,27 31,-62-39,62 39,-75-37,75 37,-77-32,77 32,0 0,0 0,0 0,0 0,-72-27,72 27,0 0,0 0,-52-24,52 24,-10-25,10 25,31-30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13300 11713,'0'0,"0"0,0 0,0 0,0 0,0 0,0 0,0 0,0 0,0 0,0 0,0 0,0 0,-10 116,10-116,0 0,0 0,20 20,-20-20,0 0,37 11,-37-11,0 0,0 0,55 0,-55 0,0 0,0 0,57-9,-57 9,0 0,0 0,58-11,-58 11,0 0,48 11,-48-11,34 37,-34-37,24 58,-24-58,0 0,22 59,-22-59,0 0,32 40,-32-40,0 0,44 4,-44-4,44-34,-44 34,45-61,-45 61,44-78,-44 78,40-72,-40 72,0 0,42-47,-42 47,0 0,44-11,-44 11,43 25,-43-25,0 0,49 48,-49-48,0 0,42 55,-42-55,0 0,53 44,-53-44,0 0,0 0,57 31,-57-31,0 0,58 17,-58-17,0 0,51 21,-51-21,0 0,53 17,-53-17,0 0,62 14,-62-14,0 0,68-6,-68 6,71-30,-71 30,72-52,-72 52,69-57,-69 57,65-45,-65 45,0 0,63-26,-63 26,0 0,68-7,-68 7,79 11,-79-11,81 17,-81-17,79 14,-79-14,78 7,-78-7,77-7,-77 7,86-30,-86 30,96-54,-96 54,91-85</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brush xml:id="br6">
      <inkml:brushProperty name="width" value="0.0529169998168945" units="cm"/>
      <inkml:brushProperty name="height" value="0.0529169998168945" units="cm"/>
      <inkml:brushProperty name="color" value="#ffff00"/>
      <inkml:brushProperty name="fitToCurve" value="1"/>
    </inkml:brush>
  </inkml:definitions>
  <inkml:trace contextRef="#ctx0" brushRef="#br0">13521 4025,'0'0,"0"0,0 0,0 0,69 14,-69-14,0 0,0 0,44 4,-44-4,0 0,58 3,-58-3,72 4,-72-4,77 4,-77-4,86 0,-86 0,96 0,-96 0,109 1,-109-1,130-8,-130 8,146-10,-146 10,164-5,-164 5,174-7,-174 7,185-3,-185 3,190 1,-190-1,203 4,-203-4,207 10,-4 5,-203-15,180 10,-180-10,181 8,-181-8,194 7,-194-7,196 12,-196-12,183 7,-183-7,158 10,-158-10,119 11,-119-11,0 0,0 0,0 0,0 0,82 4,-82-4,0 0,0 0,0 0,41-7,-41 7,0 0,0 0</inkml:trace>
  <inkml:trace contextRef="#ctx0" brushRef="#br1">17620 4584,'0'0,"-3"30,3-30,0 0,0 0,13 28,-13-28,0 0,35 31,-35-31,51 28,-51-28,66 20,-66-20,73 22,-73-22,83 17,-83-17,92 8,-92-8,96 3,-96-3,94 1,-94-1,96 0,-96 0,90-4,-90 4,79 0,-79 0,0 0,0 0,0 0,0 0,65 0,-65 0,0 0,0 0,37-3,-37 3,0 0</inkml:trace>
  <inkml:trace contextRef="#ctx0" brushRef="#br2">11914 5327,'0'0,"0"0,0 0,0 0,0 0,0 0,0 0,0 0,0 0,0 0,19 90,-19-90,45 21,-45-21,54 10,-54-10,61 7,-61-7,79-4,-79 4,91-5,-91 5,107-15,-107 15,118-13,-118 13,126-13,-126 13,130-17,-130 17,129-13,-129 13,124-10,-124 10,109-6,-109 6,0 0,92-8,-92 8,0 0,0 0,0 0,64 1,-64-1,0 0,0 0,0 0,0 0,0 0,0 0,0 0,31 0,-31 0,0 0</inkml:trace>
  <inkml:trace contextRef="#ctx0" brushRef="#br3">14217 4619,'0'0,"0"0,0 0,0 0,0 0,0 0,0 0,0 0,0 0,94 38,-94-38,72 10,-72-10,82 7,-82-7,88 8,-88-8,93 4,-93-4,95 0,-95 0,99 0,-99 0,109-3,-109 3,116-7,-116 7,123-7,-123 7,126 4,-126-4,133 15,-133-15,144 10,-144-10,153 8,-153-8,172 4,-172-4,181 3,-181-3,184 1,-184-1,180 1,-180-1,171 0,-171 0,154 1,-154-1,0 0,124 0,-124 0,0 0,0 0,0 0,0 0,82 4,-82-4,0 0,0 0,0 0,0 0,0 0,0 0,0 0,0 0,0 0,40 3,-40-3,0 0,0 0,0 0,0 0,0 0</inkml:trace>
  <inkml:trace contextRef="#ctx0" brushRef="#br4">14483 4702,'0'0,"0"0,0 0,0 0,0 0,0 0,0 0,0 0,0 0,0 0,0 0,0 0,0 0,126 18,-126-18,0 0,47 6,-47-6,0 0,0 0,62 4,-62-4,0 0,78 4,-78-4,89-4,-89 4,89-6,-89 6,81-10,-81 10,79-14,-79 14,82-13,-82 13,77-11,-77 11,82-9,-82 9,87-7,-87 7,89 0,-89 0,92 4,-92-4,91 4,-91-4,90 1,-90-1,88-4,-88 4,88 4,-88-4,93 3,-93-3,89 1,-89-1,90-4,-90 4,81-3,-81 3,72 0,-72 0,0 0,57 0,-57 0,0 0,0 0,0 0,0 0,41 4,-41-4,0 0,0 0,0 0,0 0,0 0,0 0,0 0,21 0,-21 0,0 0,0 0,0 0,0 0,0 0,0 0</inkml:trace>
  <inkml:trace contextRef="#ctx0" brushRef="#br5">16886 4582,'0'0,"0"0,0 0,0 0,0 0,0 0,0 0,0 0,0 0,0 0,0 0,0 0,-110 71,110-71,0 0,-55 28,55-28,0 0,0 0,0 0,0 0,-37 31,37-31,0 0,-7 34,7-34,0 0,30 24,-30-24,0 0,58 12,-58-12,0 0,72-4,-72 4,0 0,0 0,0 0,0 0,0 0,0 0,66-14,-66 14,0 0,0 0,30-24,-30 24,0 0,-3-34,3 34,0 0,-31-42,31 42,0 0,-44-38,44 38,0 0,-52-24,52 24</inkml:trace>
  <inkml:trace contextRef="#ctx0" brushRef="#br6">16247 4641,'0'0,"0"0,0 0,0 0,0 0,0 0,0 0,0 0,-103 18,103-18,0 0,-51 17,51-17,0 0,0 0,-55 24,55-24,0 0,0 0,0 0,-40 34,40-34,-7 34,7-34,0 0,30 32,-30-32,54 17,-54-17,72 3,-72-3,0 0,75-10,-75 10,0 0,0 0,0 0,0 0,69-20,-69 20,0 0,45-24,-45 24,0 0,0 0,10-31,-10 31,0 0,-28-34,28 34,0 0,-54-32,54 32,-72-10,72 10</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brush xml:id="br4">
      <inkml:brushProperty name="width" value="0.0529169998168945" units="cm"/>
      <inkml:brushProperty name="height" value="0.0529169998168945" units="cm"/>
      <inkml:brushProperty name="color" value="#ffff00"/>
      <inkml:brushProperty name="fitToCurve" value="1"/>
    </inkml:brush>
    <inkml:brush xml:id="br5">
      <inkml:brushProperty name="width" value="0.0529169998168945" units="cm"/>
      <inkml:brushProperty name="height" value="0.0529169998168945" units="cm"/>
      <inkml:brushProperty name="color" value="#ffff00"/>
      <inkml:brushProperty name="fitToCurve" value="1"/>
    </inkml:brush>
  </inkml:definitions>
  <inkml:trace contextRef="#ctx0" brushRef="#br0">13683 7464,'0'0,"0"0,0 0,0 0,0 0,0 0,0 0,0 0,0 0,0 0,56 70,-56-70,0 0,47 20,-47-20,0 0,58 18,-58-18,0 0,60 10,-60-10,0 0,66 3,-66-3,0 0,68-3,-68 3,64-7,-64 7,65-2,-65 2,64 0,-64 0,69-7,-69 7,69-10,-69 10,71-10,-71 10,70-13,-70 13,76-11,-76 11,83-10,-83 10,82-13,-82 13,92-13,-92 13,91-10,-91 10,83-10,-83 10,74-7,-74 7,67-6,-67 6,0 0,63-11,-63 11,0 0,0 0,47-6,-47 6,0 0,0 0,0 0,0 0,0 0,0 0,32 3,-32-3,0 0,0 0,0 0,0 0,-11 7,11-7,0 0,0 0,0 0</inkml:trace>
  <inkml:trace contextRef="#ctx0" brushRef="#br1">14522 7433,'0'0,"0"0,0 0,0 0,0 0,0 0,0 0,0 0,0 0,0 0,-99 75,99-75,0 0,0 0,0 0,0 0,-41 38,41-38,0 0,-24 34,24-34,0 0,0 0,0 24,0-24,0 0,0 0,0 0,0 0,0 0,28 14,-28-14,0 0,0 0,40 0,-40 0,0 0,0 0,0 0,27-17,-27 17,0 0,0 0,8-31,-8 31,0 0,0 0,0 0,-28-48,28 48,-54-41,54 41</inkml:trace>
  <inkml:trace contextRef="#ctx0" brushRef="#br2">14430 8804,'0'0,"0"0,0 0,0 0,0 0,0 0,0 0,0 0,0 0,0 0,0 0,0 0,-65 61,65-61,0 0,0 0,0 0,0 0,0 0,-7 21,7-21,0 0,24 20,-24-20,0 0,51 21,-51-21,69 14,-69-14,70 11,-70-11,75 3,-75-3,75 1,-75-1,81 0,-81 0,86 0,-86 0,93 4,-93-4,97 0,-97 0,103 0,-103 0,103 1,-103-1,90 1,-90-1,0 0,83 4,-83-4,0 0,68 6,-68-6,0 0,52 15,-52-15,0 0,0 0,0 0,26 17,-26-17,0 0,0 0,0 0,0 0,0 0,-33 0,33 0,-59-15,59 15,-71-17,71 17,-74-17,74 17,-82-15,82 15,-82-6,82 6,-86-1,86 1,-85 4,85-4,-85 6,85-6,-85 10,85-10,-86 13,86-13,-80 13,80-13,0 0,-83 18,83-18,0 0,-82 17,82-17,0 0,-78 12,78-12,0 0,0 0,0 0,0 0,0 0,0 0,0 0,-62 14,62-14,0 0,-27 3,27-3,20-3,-20 3,56-21,-56 21,84-40,-84 40,113-58,-113 58,136-71,-136 71,150-72,-150 72,146-67,-146 67</inkml:trace>
  <inkml:trace contextRef="#ctx0" brushRef="#br3">14067 8070,'0'0,"0"0,0 0,0 0,0 0,0 0,0 0,0 0,0 0,0 0,0 0,40 96,-40-96,0 0,28 23,-28-23,0 0,34 25,-34-25,0 0,42 27,-42-27,0 0,46 31,-46-31,0 0,61 27,-61-27,0 0,75 22,-75-22,0 0,79 14,-79-14,79 3,-79-3,78 0,-78 0,0 0,88 1,-88-1,96 0,-96 0,95 1,-95-1,88-3,-88 3,96 0,-96 0,98 4,-98-4,97 3,-97-3,95 4,-95-4,92 0,-92 0,101 1,-101-1,110-3,-110 3,108-10,-108 10,113-6,-113 6,119-7,-119 7,119-7,-119 7,113-5,-113 5,109-11,-109 11,113-9,-113 9,116-10,-116 10,119-10,-119 10,110-17,-110 17,98-13,-98 13,102-7,-102 7,0 0,100 0,-100 0,92 4,-92-4,0 0,79 8,-79-8,0 0,67 7,-67-7,0 0,0 0,0 0,0 0,0 0,0 0,0 0,48 3,-48-3,0 0,0 0,0 0,0 0,17-3,-17 3,0 0,0 0,0 0,0 0,0 0,-21-24,21 24</inkml:trace>
  <inkml:trace contextRef="#ctx0" brushRef="#br4">17737 8343,'0'0,"0"0,0 0,0 0,0 0,0 0,0 0,0 0,0 0,41 62,-41-62,59-7,-59 7,0 0,70-13,-70 13,0 0,82-14,-82 14,85-6,-85 6,86 0,-86 0,79 7,-79-7,0 0,81 8,-81-8,78 3,-78-3,76 1,-76-1,0 0,0 0,74-14,-74 14,72-20,-72 20,62-37,-62 37,52-45,-52 45,41-51,-41 51,31-58,-31 58,0 0,35-69,-35 69,24-82,-24 82,17-89,-17 89,8-83,-8 83,0 0,-4-79,4 79,-13-79,13 79,-27-73,27 73,-37-61,37 61,-43-55,43 55,-52-45,52 45,-55-35,55 35,-61-27,61 27,0 0,-68-21,68 21,-83-17,83 17,-88-7,88 7,-87 3,87-3,-90 13,90-13,-90 20,90-20,-84 31,84-31,-82 33,82-33,-79 42,79-42,-72 44,72-44,-65 45,65-45,-55 47,55-47,-45 52,45-52,0 0,-34 54,34-54,-28 62,28-62,0 0,-17 69,17-69,0 0,-4 69,4-69,14 61,-14-61,0 0,34 52,-34-52,54 44,-54-44,72 35,-72-35,85 27,-85-27,99 22,-99-22,115 7,-115-7,120-7</inkml:trace>
  <inkml:trace contextRef="#ctx0" brushRef="#br5">13739 7396,'-49'37,"-3"-20,52-17,0 0,-74 7,74-7,0 0,0 0,-81-13,81 13,0 0,-76-22,76 22,0 0,-57-23,57 23,-37-35,37 35,-11-41,11 41,18-52,-18 52,35-64,-35 64,47-77,-47 77,52-82,-52 82,60-78,-60 78,69-68,-69 68,72-65,-72 65,72-55,-72 55,72-41,-72 41,70-27,-70 27,79-17,-79 17,92-3,-92 3,95 7,-95-7,99 14,-99-14,107 17,-107-17,117 25,-117-25,127 21,-127-21,129 25,-129-25,137 27,-137-27,143 32,-143-32,140 34,-140-34,136 35,-136-35,129 42,-129-42,113 45,-113-45,95 52,-95-52,71 55,-71-55,44 59,-44-59,0 0,20 58,-20-58,0 0,5 51,-5-51,0 0,-19 38,19-38,-41 24,41-24,-70 13,70-13,-99 14,99-14,-126 23,126-23,-151 37,151-37,-160 48,160-48,-161 61,161-61,-147 72,147-72,-119 64,119-64</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9655 10208,'0'0,"-55"-7,55 7,0 0,-72-7,72 7,-77-4,77 4,-76 0,76 0,-71 0,71 0,-64 3,64-3,-62 2,62-2,-57 0,57 0,-58 0,58 0,-61 0,61 0,0 0,-65 0,65 0,-74 0,74 0,-80-1,80 1,-79-3,79 3,-76 0,76 0,-74-1,74 1,-74-7,74 7,-75-10,75 10,-74-8,74 8,-72-10,72 10,-72-4,72 4,-73-3,73 3,-76-5,76 5,-71 0,71 0,-71-3,71 3,0 0,-68-4,68 4,0 0,-67-4,67 4,-69-7,69 7,0 0,-64-14,64 14,-55-7,55 7,0 0,0 0,0 0,-55 0,55 0,0 0,0 0,0 0,-54 3,54-3,-60-7</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definitions>
  <inkml:trace contextRef="#ctx0" brushRef="#br0">4582 11009,'-53'8,"-12"1,65-9,-84 10,84-10,-93 7,93-7,-81 6,81-6,-77 0,77 0,0 0,-75-4,75 4,0 0,-81-8,81 8,0 0,-92-10,92 10,0 0,-97-4,97 4,0 0,-99-7,99 7,-95-4,95 4,-82 0,82 0,0 0,-69 7,69-7,-69 6,69-6,0 0,-63 9,63-9,-65 11,65-11,0 0,-62 9,62-9,0 0,0 0,-57 11,57-11,0 0,0 0,0 0,0 0,-64 7,64-7,0 0,0 0,0 0,0 0,0 0,0 0,0 0,-54 6,54-6,-18 3,18-3,0 0,21-13,-21 13</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brush xml:id="br2">
      <inkml:brushProperty name="width" value="0.0529169998168945" units="cm"/>
      <inkml:brushProperty name="height" value="0.0529169998168945" units="cm"/>
      <inkml:brushProperty name="color" value="#ffff00"/>
      <inkml:brushProperty name="fitToCurve" value="1"/>
    </inkml:brush>
    <inkml:brush xml:id="br3">
      <inkml:brushProperty name="width" value="0.0529169998168945" units="cm"/>
      <inkml:brushProperty name="height" value="0.0529169998168945" units="cm"/>
      <inkml:brushProperty name="color" value="#ffff00"/>
      <inkml:brushProperty name="fitToCurve" value="1"/>
    </inkml:brush>
  </inkml:definitions>
  <inkml:trace contextRef="#ctx0" brushRef="#br0">13776 10348,'0'0,"0"0,0 0,0 0,98-10,-98 10,0 0,0 0,55-6,-55 6,0 0,57-3,-57 3,58 0,-58 0,0 0,0 0,61 4,-61-4,0 0,65 7,-65-7,0 0,64 10,-64-10,62 11,-62-11,0 0,58 10,-58-10,0 0,57 11,-57-11,0 0,0 0,65 13,-65-13,0 0,69 15,-69-15,0 0,64 13,-64-13,0 0,62 11,-62-11,0 0,57 3,-57-3,0 0,0 0,55 1,-55-1,0 0,0 0,0 0,55 0,-55 0,0 0,0 0,0 0,0 0,0 0,53 0,-53 0,0 0,0 0,0 0,0 0,41-3,-41 3</inkml:trace>
  <inkml:trace contextRef="#ctx0" brushRef="#br1">15759 10435,'47'10,"-9"-3,11-3,-49-4,78-6,-78 6,0 0,94-7,-94 7,0 0,90-10,-90 10,91-10,-91 10,82-6,-82 6,71-7,-71 7,69-6,-69 6,68-3,-68 3,68 0,-68 0,71 4,-71-4,78 3,-78-3,78 8,-78-8,82 7,-82-7,86 10,-86-10,85 7,-85-7,89 8,-89-8,91 3,-91-3,91 1,-91-1,97 0,-97 0,99 0,-99 0,98-2,-98 2,93-3,-93 3,85-4,-85 4,77-3,-77 3,75 0,-75 0,0 0,69 1,-69-1,0 0,62 0,-62 0,0 0,55 4,-55-4,0 0,0 0,43 7,-43-7,0 0,0 0,0 0,0 0,0 0,0 0,27 13,-27-13</inkml:trace>
  <inkml:trace contextRef="#ctx0" brushRef="#br2">16941 11124,'41'14,"4"0,-45-14,67 27,-67-27,85 38,-85-38,89 42,-89-42,91 38,-91-38,96 48,-96-48,106 58,-106-58,111 70,-111-70,118 71,-118-71,126 72,-126-72,125 70,-125-70,124 55,-124-55,119 41,-119-41,101 28,-101-28,89 14,-89-14,0 0,76 8,-76-8,0 0,60 3,-60-3,0 0,0 0,0 0,0 0,0 0,0 0,0 0,44 4,-44-4,0 0,0 0,0 0,0 0,-24-7,24 7</inkml:trace>
  <inkml:trace contextRef="#ctx0" brushRef="#br3">16895 11886,'0'0,"0"0,0 0,0 0,0 0,0 0,0 0,0 0,0 0,0 0,0 0,0 0,122 14,-122-14,0 0,51-14,-51 14,0 0,54-27,-54 27,62-37,-62 37,64-44,-64 44,65-44,-65 44,65-40,-65 40,72-38,-72 38,76-34,-76 34,84-37,-84 37,93-45,-93 45,99-54,-99 54,105-61,-105 61,102-67,-102 67,106-72,-106 72,107-68,-107 68,99-61,-99 61,0 0,95-54,-95 54,89-44,-89 44,0 0,82-34,-82 34,0 0,0 0,0 0,0 0,0 0,0 0,0 0,64-24,-64 24,0 0,0 0,0 0,0 0,0 0,0 0,0 0,0 0,38-10,-38 10,7-11,-7 11,0 0,-20-26,20 26</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14189 12594,'0'0,"0"0,23 64,-23-64,30 69,-30-69,0 0,0 0,44 55,-44-55,55 41,-55-41,0 0,0 0,60 21,-60-21,66 3,-66-3,67-16,-67 16,61-27,-61 27,59-37,-59 37,0 0,60-41,-60 41,65-34,-65 34,69-10,-69 10,60 14,-60-14,0 0,61 31,-61-31,62 45,-62-45,60 40,-60-40,62 32,-62-32,60 14,-60-14,0 0,62-4,-62 4,65-20,-65 20,64-27,-64 27,0 0,62-23,-62 23,61-17,-61 17,0 0,64-10,-64 10,69-6,-69 6,64-7,-64 7,0 0,64-20,-64 20,68-28,-68 28,65-20,-65 20,0 0,62-10,-62 10</inkml:trace>
  <inkml:trace contextRef="#ctx0" brushRef="#br1">16361 12645,'27'41,"3"0,-30-41,0 0,33 48,-33-48,0 0,28 40,-28-40,0 0,27 22,-27-22,30-4,-30 4,0 0,36-31,-36 31,37-44,-37 44,0 0,47-40,-47 40,0 0,61-20,-61 20,69 7,-69-7,74 34</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17289 12769,'46'-28,"11"11,-57 17,80-9</inkml:trace>
  <inkml:trace contextRef="#ctx0" brushRef="#br1">17891 12686,'38'-13,"-4"-22,-34 35,61-74,-61 74,0 0,66-99</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3-09-26T22:12:00"/>
    </inkml:context>
    <inkml:brush xml:id="br0">
      <inkml:brushProperty name="width" value="0.0529169998168945" units="cm"/>
      <inkml:brushProperty name="height" value="0.0529169998168945" units="cm"/>
      <inkml:brushProperty name="color" value="#ffff00"/>
      <inkml:brushProperty name="fitToCurve" value="1"/>
    </inkml:brush>
    <inkml:brush xml:id="br1">
      <inkml:brushProperty name="width" value="0.0529169998168945" units="cm"/>
      <inkml:brushProperty name="height" value="0.0529169998168945" units="cm"/>
      <inkml:brushProperty name="color" value="#ffff00"/>
      <inkml:brushProperty name="fitToCurve" value="1"/>
    </inkml:brush>
  </inkml:definitions>
  <inkml:trace contextRef="#ctx0" brushRef="#br0">15263 5602</inkml:trace>
  <inkml:trace contextRef="#ctx0" brushRef="#br1">14455 5723,'0'0,"0"0,0 0,0 0,0 0,0 0,0 0,0 0,0 0,0 0,0 0,0 0,0 0,0 0,0 0,0 0,0 0,0 0,0 0,-35 85,35-85,0 0,-10 32,10-32,0 0,4 24,-4-24,0 0,30 24,-30-24,0 0,58 17,-58-17,78 8,-78-8,0 0,86-7,-86 7,0 0,82-20,-82 20,0 0,0 0,0 0,0 0,0 0,55-24,-55 24,17-27,-17 27,0 0,0 0,-17-35,17 35,0 0,0 0,-45-38,45 38,0 0,-65-41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AFB7081-FA47-41D4-915B-72FDFE4C211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FF719483-8947-4F68-9E57-6E84DEB5E2D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消糖灵胶囊</a:t>
            </a:r>
            <a:r>
              <a:rPr lang="zh-CN" altLang="en-US"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：糖尿病伴酮症酸中毒患者禁用</a:t>
            </a:r>
            <a:endParaRPr lang="zh-CN" altLang="en-US"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消渴丸</a:t>
            </a:r>
            <a:r>
              <a:rPr lang="zh-CN" altLang="en-US" baseline="300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（格列本脲）</a:t>
            </a:r>
            <a:r>
              <a:rPr lang="zh-CN" altLang="en-US"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：与西药降糖药联用时注意引起低血糖</a:t>
            </a:r>
            <a:endParaRPr lang="zh-CN" altLang="en-US"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比较">
    <p:bg>
      <p:bgPr>
        <a:solidFill>
          <a:srgbClr val="15685D"/>
        </a:solidFill>
        <a:effectLst/>
      </p:bgPr>
    </p:bg>
    <p:spTree>
      <p:nvGrpSpPr>
        <p:cNvPr id="1" name=""/>
        <p:cNvGrpSpPr/>
        <p:nvPr/>
      </p:nvGrpSpPr>
      <p:grpSpPr>
        <a:xfrm>
          <a:off x="0" y="0"/>
          <a:ext cx="0" cy="0"/>
          <a:chOff x="0" y="0"/>
          <a:chExt cx="0" cy="0"/>
        </a:xfrm>
      </p:grpSpPr>
      <p:sp>
        <p:nvSpPr>
          <p:cNvPr id="10" name="内容占位符 12"/>
          <p:cNvSpPr>
            <a:spLocks noGrp="1"/>
          </p:cNvSpPr>
          <p:nvPr>
            <p:ph sz="quarter" idx="10"/>
          </p:nvPr>
        </p:nvSpPr>
        <p:spPr>
          <a:xfrm>
            <a:off x="395288" y="617538"/>
            <a:ext cx="6481762" cy="4040187"/>
          </a:xfrm>
          <a:prstGeom prst="rect">
            <a:avLst/>
          </a:prstGeom>
        </p:spPr>
        <p:txBody>
          <a:bodyPr>
            <a:noAutofit/>
          </a:bodyPr>
          <a:lstStyle>
            <a:lvl1pPr marL="0" indent="467995" algn="l" defTabSz="914400" rtl="0" eaLnBrk="1" latinLnBrk="0" hangingPunct="1">
              <a:lnSpc>
                <a:spcPct val="140000"/>
              </a:lnSpc>
              <a:spcBef>
                <a:spcPts val="0"/>
              </a:spcBef>
              <a:buFont typeface="Arial" panose="020B0604020202020204" pitchFamily="34" charset="0"/>
              <a:buNone/>
              <a:defRPr lang="zh-CN" altLang="en-US" sz="1800" kern="1200" dirty="0" smtClean="0">
                <a:solidFill>
                  <a:schemeClr val="bg1"/>
                </a:solidFill>
                <a:latin typeface="微软雅黑" panose="020B0503020204020204" pitchFamily="34" charset="-122"/>
                <a:ea typeface="微软雅黑" panose="020B0503020204020204" pitchFamily="34" charset="-122"/>
                <a:cs typeface="+mn-cs"/>
              </a:defRPr>
            </a:lvl1pPr>
            <a:lvl2pPr marL="0" indent="467995" algn="l" defTabSz="914400" rtl="0" eaLnBrk="1" latinLnBrk="0" hangingPunct="1">
              <a:lnSpc>
                <a:spcPct val="140000"/>
              </a:lnSpc>
              <a:spcBef>
                <a:spcPts val="0"/>
              </a:spcBef>
              <a:buFont typeface="Arial" panose="020B0604020202020204" pitchFamily="34" charset="0"/>
              <a:buNone/>
              <a:defRPr lang="zh-CN" altLang="en-US" sz="1800" kern="1200" dirty="0" smtClean="0">
                <a:solidFill>
                  <a:schemeClr val="bg1"/>
                </a:solidFill>
                <a:latin typeface="微软雅黑" panose="020B0503020204020204" pitchFamily="34" charset="-122"/>
                <a:ea typeface="微软雅黑" panose="020B0503020204020204" pitchFamily="34" charset="-122"/>
                <a:cs typeface="+mn-cs"/>
              </a:defRPr>
            </a:lvl2pPr>
            <a:lvl3pPr marL="0" indent="467995" algn="l" defTabSz="914400" rtl="0" eaLnBrk="1" latinLnBrk="0" hangingPunct="1">
              <a:lnSpc>
                <a:spcPct val="140000"/>
              </a:lnSpc>
              <a:spcBef>
                <a:spcPts val="0"/>
              </a:spcBef>
              <a:buFont typeface="Arial" panose="020B0604020202020204" pitchFamily="34" charset="0"/>
              <a:buNone/>
              <a:defRPr lang="zh-CN" altLang="en-US" sz="1800" kern="1200" dirty="0" smtClean="0">
                <a:solidFill>
                  <a:schemeClr val="bg1"/>
                </a:solidFill>
                <a:latin typeface="微软雅黑" panose="020B0503020204020204" pitchFamily="34" charset="-122"/>
                <a:ea typeface="微软雅黑" panose="020B0503020204020204" pitchFamily="34" charset="-122"/>
                <a:cs typeface="+mn-cs"/>
              </a:defRPr>
            </a:lvl3pPr>
            <a:lvl4pPr marL="0" indent="467995" algn="l" defTabSz="914400" rtl="0" eaLnBrk="1" latinLnBrk="0" hangingPunct="1">
              <a:lnSpc>
                <a:spcPct val="140000"/>
              </a:lnSpc>
              <a:spcBef>
                <a:spcPts val="0"/>
              </a:spcBef>
              <a:buFont typeface="Arial" panose="020B0604020202020204" pitchFamily="34" charset="0"/>
              <a:buNone/>
              <a:defRPr lang="zh-CN" altLang="en-US" sz="1800" kern="1200" dirty="0" smtClean="0">
                <a:solidFill>
                  <a:schemeClr val="bg1"/>
                </a:solidFill>
                <a:latin typeface="微软雅黑" panose="020B0503020204020204" pitchFamily="34" charset="-122"/>
                <a:ea typeface="微软雅黑" panose="020B0503020204020204" pitchFamily="34" charset="-122"/>
                <a:cs typeface="+mn-cs"/>
              </a:defRPr>
            </a:lvl4pPr>
            <a:lvl5pPr marL="0" indent="467995" algn="l" defTabSz="914400" rtl="0" eaLnBrk="1" latinLnBrk="0" hangingPunct="1">
              <a:lnSpc>
                <a:spcPct val="140000"/>
              </a:lnSpc>
              <a:spcBef>
                <a:spcPts val="0"/>
              </a:spcBef>
              <a:buFont typeface="Arial" panose="020B0604020202020204" pitchFamily="34" charset="0"/>
              <a:buNone/>
              <a:defRPr lang="zh-CN" altLang="en-US" sz="1800" kern="1200" dirty="0">
                <a:solidFill>
                  <a:schemeClr val="bg1"/>
                </a:solidFill>
                <a:latin typeface="微软雅黑" panose="020B0503020204020204" pitchFamily="34" charset="-122"/>
                <a:ea typeface="微软雅黑" panose="020B0503020204020204" pitchFamily="34" charset="-122"/>
                <a:cs typeface="+mn-cs"/>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2" name="组合 6"/>
          <p:cNvGrpSpPr/>
          <p:nvPr userDrawn="1"/>
        </p:nvGrpSpPr>
        <p:grpSpPr>
          <a:xfrm>
            <a:off x="-1" y="0"/>
            <a:ext cx="2052604" cy="673074"/>
            <a:chOff x="-1" y="0"/>
            <a:chExt cx="2052604" cy="673074"/>
          </a:xfrm>
        </p:grpSpPr>
        <p:pic>
          <p:nvPicPr>
            <p:cNvPr id="6" name="image 101"/>
            <p:cNvPicPr>
              <a:picLocks noChangeAspect="1"/>
            </p:cNvPicPr>
            <p:nvPr/>
          </p:nvPicPr>
          <p:blipFill>
            <a:blip r:embed="rId2" cstate="print">
              <a:clrChange>
                <a:clrFrom>
                  <a:srgbClr val="15685E"/>
                </a:clrFrom>
                <a:clrTo>
                  <a:srgbClr val="15685E">
                    <a:alpha val="0"/>
                  </a:srgbClr>
                </a:clrTo>
              </a:clrChange>
              <a:lum bright="20000" contrast="10000"/>
            </a:blip>
            <a:srcRect t="84784" r="72761"/>
            <a:stretch>
              <a:fillRect/>
            </a:stretch>
          </p:blipFill>
          <p:spPr>
            <a:xfrm>
              <a:off x="1" y="126912"/>
              <a:ext cx="1738226" cy="546162"/>
            </a:xfrm>
            <a:prstGeom prst="rect">
              <a:avLst/>
            </a:prstGeom>
          </p:spPr>
        </p:pic>
        <p:sp>
          <p:nvSpPr>
            <p:cNvPr id="7" name="矩形 6"/>
            <p:cNvSpPr/>
            <p:nvPr/>
          </p:nvSpPr>
          <p:spPr>
            <a:xfrm>
              <a:off x="1395369" y="0"/>
              <a:ext cx="657234" cy="673074"/>
            </a:xfrm>
            <a:prstGeom prst="rect">
              <a:avLst/>
            </a:prstGeom>
            <a:solidFill>
              <a:srgbClr val="156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563535"/>
              <a:ext cx="1395369" cy="109539"/>
            </a:xfrm>
            <a:prstGeom prst="rect">
              <a:avLst/>
            </a:prstGeom>
            <a:solidFill>
              <a:srgbClr val="156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userDrawn="1"/>
        </p:nvSpPr>
        <p:spPr>
          <a:xfrm>
            <a:off x="1264275" y="217428"/>
            <a:ext cx="3262432" cy="400110"/>
          </a:xfrm>
          <a:prstGeom prst="rect">
            <a:avLst/>
          </a:prstGeom>
        </p:spPr>
        <p:txBody>
          <a:bodyPr wrap="none">
            <a:spAutoFit/>
          </a:bodyPr>
          <a:lstStyle/>
          <a:p>
            <a:r>
              <a:rPr lang="zh-CN" altLang="en-US" b="1">
                <a:latin typeface="微软雅黑" panose="020B0503020204020204" pitchFamily="34" charset="-122"/>
                <a:ea typeface="微软雅黑" panose="020B0503020204020204" pitchFamily="34" charset="-122"/>
              </a:rPr>
              <a:t>中医内科常见病的辨证论治</a:t>
            </a:r>
            <a:endParaRPr lang="zh-CN" altLang="en-US" b="1">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272514" y="0"/>
            <a:ext cx="1252131" cy="1002059"/>
          </a:xfrm>
          <a:prstGeom prst="rect">
            <a:avLst/>
          </a:prstGeom>
        </p:spPr>
      </p:pic>
      <p:sp>
        <p:nvSpPr>
          <p:cNvPr id="7" name="文本占位符 7"/>
          <p:cNvSpPr>
            <a:spLocks noGrp="1"/>
          </p:cNvSpPr>
          <p:nvPr>
            <p:ph type="body" sz="quarter" idx="10"/>
          </p:nvPr>
        </p:nvSpPr>
        <p:spPr>
          <a:xfrm>
            <a:off x="390557" y="627063"/>
            <a:ext cx="6486493" cy="4032250"/>
          </a:xfrm>
          <a:prstGeom prst="rect">
            <a:avLst/>
          </a:prstGeom>
        </p:spPr>
        <p:txBody>
          <a:bodyPr/>
          <a:lstStyle>
            <a:lvl1pPr marL="0" indent="467995">
              <a:lnSpc>
                <a:spcPct val="140000"/>
              </a:lnSpc>
              <a:spcBef>
                <a:spcPts val="0"/>
              </a:spcBef>
              <a:buFontTx/>
              <a:buNone/>
              <a:defRPr sz="1800">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
        <p:nvSpPr>
          <p:cNvPr id="12" name="矩形 11"/>
          <p:cNvSpPr/>
          <p:nvPr userDrawn="1"/>
        </p:nvSpPr>
        <p:spPr>
          <a:xfrm>
            <a:off x="857224" y="230716"/>
            <a:ext cx="2262158" cy="369332"/>
          </a:xfrm>
          <a:prstGeom prst="rect">
            <a:avLst/>
          </a:prstGeom>
        </p:spPr>
        <p:txBody>
          <a:bodyPr wrap="none">
            <a:spAutoFit/>
          </a:bodyPr>
          <a:lstStyle/>
          <a:p>
            <a:pPr lvl="0" algn="l" defTabSz="672465" rtl="0" eaLnBrk="0" fontAlgn="base" hangingPunct="0">
              <a:lnSpc>
                <a:spcPct val="100000"/>
              </a:lnSpc>
              <a:spcBef>
                <a:spcPct val="0"/>
              </a:spcBef>
              <a:spcAft>
                <a:spcPct val="0"/>
              </a:spcAft>
              <a:defRPr/>
            </a:pPr>
            <a:r>
              <a:rPr lang="zh-CN" altLang="en-US" sz="1800" b="1" kern="1200"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rPr>
              <a:t>药品与药品质量标准</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9147" y="4032270"/>
            <a:ext cx="1061387" cy="943044"/>
          </a:xfrm>
          <a:prstGeom prst="rect">
            <a:avLst/>
          </a:prstGeom>
        </p:spPr>
      </p:pic>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pic>
        <p:nvPicPr>
          <p:cNvPr id="3" name="Picture 2" descr="D:\模板\3\包图网_18023664手绘医学医疗体温计插画.png"/>
          <p:cNvPicPr>
            <a:picLocks noChangeAspect="1" noChangeArrowheads="1"/>
          </p:cNvPicPr>
          <p:nvPr userDrawn="1"/>
        </p:nvPicPr>
        <p:blipFill>
          <a:blip r:embed="rId2" cstate="print"/>
          <a:srcRect/>
          <a:stretch>
            <a:fillRect/>
          </a:stretch>
        </p:blipFill>
        <p:spPr bwMode="auto">
          <a:xfrm>
            <a:off x="300038" y="88900"/>
            <a:ext cx="628650" cy="628650"/>
          </a:xfrm>
          <a:prstGeom prst="rect">
            <a:avLst/>
          </a:prstGeom>
          <a:noFill/>
          <a:ln w="9525">
            <a:noFill/>
            <a:miter lim="800000"/>
            <a:headEnd/>
            <a:tailEnd/>
          </a:ln>
        </p:spPr>
      </p:pic>
      <p:sp>
        <p:nvSpPr>
          <p:cNvPr id="4" name="矩形 3"/>
          <p:cNvSpPr/>
          <p:nvPr userDrawn="1"/>
        </p:nvSpPr>
        <p:spPr>
          <a:xfrm>
            <a:off x="892175" y="207963"/>
            <a:ext cx="2492375" cy="400050"/>
          </a:xfrm>
          <a:prstGeom prst="rect">
            <a:avLst/>
          </a:prstGeom>
        </p:spPr>
        <p:txBody>
          <a:bodyPr wrap="none">
            <a:spAutoFit/>
          </a:bodyPr>
          <a:lstStyle/>
          <a:p>
            <a:pPr>
              <a:defRPr/>
            </a:pPr>
            <a:r>
              <a:rPr lang="zh-CN" altLang="en-US" sz="2000" b="1" dirty="0">
                <a:solidFill>
                  <a:schemeClr val="bg1"/>
                </a:solidFill>
                <a:latin typeface="微软雅黑" panose="020B0503020204020204" pitchFamily="34" charset="-122"/>
                <a:ea typeface="微软雅黑" panose="020B0503020204020204" pitchFamily="34" charset="-122"/>
              </a:rPr>
              <a:t>药学</a:t>
            </a:r>
            <a:r>
              <a:rPr lang="zh-CN" altLang="en-US" sz="2000" b="1" dirty="0" smtClean="0">
                <a:solidFill>
                  <a:schemeClr val="bg1"/>
                </a:solidFill>
                <a:latin typeface="微软雅黑" panose="020B0503020204020204" pitchFamily="34" charset="-122"/>
                <a:ea typeface="微软雅黑" panose="020B0503020204020204" pitchFamily="34" charset="-122"/>
              </a:rPr>
              <a:t>专业知识（二）</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内容占位符 13"/>
          <p:cNvSpPr>
            <a:spLocks noGrp="1"/>
          </p:cNvSpPr>
          <p:nvPr>
            <p:ph sz="quarter" idx="10"/>
          </p:nvPr>
        </p:nvSpPr>
        <p:spPr>
          <a:xfrm>
            <a:off x="385764" y="627063"/>
            <a:ext cx="6481762" cy="4032249"/>
          </a:xfrm>
          <a:prstGeom prst="rect">
            <a:avLst/>
          </a:prstGeom>
        </p:spPr>
        <p:txBody>
          <a:bodyPr/>
          <a:lstStyle>
            <a:lvl1pPr marL="0" indent="467995" eaLnBrk="1" hangingPunct="1">
              <a:lnSpc>
                <a:spcPct val="140000"/>
              </a:lnSpc>
              <a:spcBef>
                <a:spcPts val="0"/>
              </a:spcBef>
              <a:buNone/>
              <a:defRPr sz="1800">
                <a:solidFill>
                  <a:schemeClr val="bg1"/>
                </a:solidFill>
                <a:latin typeface="微软雅黑" panose="020B0503020204020204" pitchFamily="34" charset="-122"/>
                <a:ea typeface="微软雅黑" panose="020B0503020204020204" pitchFamily="34" charset="-122"/>
              </a:defRPr>
            </a:lvl1pPr>
            <a:lvl2pPr marL="0" indent="539750">
              <a:lnSpc>
                <a:spcPct val="140000"/>
              </a:lnSpc>
              <a:spcBef>
                <a:spcPts val="0"/>
              </a:spcBef>
              <a:buNone/>
              <a:defRPr sz="1800">
                <a:solidFill>
                  <a:schemeClr val="bg1"/>
                </a:solidFill>
                <a:latin typeface="微软雅黑" panose="020B0503020204020204" pitchFamily="34" charset="-122"/>
                <a:ea typeface="微软雅黑" panose="020B0503020204020204" pitchFamily="34" charset="-122"/>
              </a:defRPr>
            </a:lvl2pPr>
            <a:lvl3pPr marL="0" indent="539750">
              <a:lnSpc>
                <a:spcPct val="140000"/>
              </a:lnSpc>
              <a:spcBef>
                <a:spcPts val="0"/>
              </a:spcBef>
              <a:buNone/>
              <a:defRPr sz="1800">
                <a:solidFill>
                  <a:schemeClr val="bg1"/>
                </a:solidFill>
                <a:latin typeface="微软雅黑" panose="020B0503020204020204" pitchFamily="34" charset="-122"/>
                <a:ea typeface="微软雅黑" panose="020B0503020204020204" pitchFamily="34" charset="-122"/>
              </a:defRPr>
            </a:lvl3pPr>
            <a:lvl4pPr marL="0" indent="539750">
              <a:lnSpc>
                <a:spcPct val="140000"/>
              </a:lnSpc>
              <a:spcBef>
                <a:spcPts val="0"/>
              </a:spcBef>
              <a:buNone/>
              <a:defRPr sz="1800">
                <a:solidFill>
                  <a:schemeClr val="bg1"/>
                </a:solidFill>
                <a:latin typeface="微软雅黑" panose="020B0503020204020204" pitchFamily="34" charset="-122"/>
                <a:ea typeface="微软雅黑" panose="020B0503020204020204" pitchFamily="34" charset="-122"/>
              </a:defRPr>
            </a:lvl4pPr>
            <a:lvl5pPr marL="0" indent="539750">
              <a:lnSpc>
                <a:spcPct val="140000"/>
              </a:lnSpc>
              <a:spcBef>
                <a:spcPts val="0"/>
              </a:spcBef>
              <a:buNone/>
              <a:defRPr sz="1800">
                <a:solidFill>
                  <a:schemeClr val="bg1"/>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4" name="文本占位符 13"/>
          <p:cNvSpPr>
            <a:spLocks noGrp="1"/>
          </p:cNvSpPr>
          <p:nvPr userDrawn="1"/>
        </p:nvSpPr>
        <p:spPr>
          <a:xfrm>
            <a:off x="393700" y="628650"/>
            <a:ext cx="6483350" cy="4029075"/>
          </a:xfrm>
          <a:prstGeom prst="rect">
            <a:avLst/>
          </a:prstGeom>
        </p:spPr>
        <p:txBody>
          <a:bodyPr lIns="68580" tIns="34290" rIns="68580" bIns="34290">
            <a:normAutofit/>
          </a:bodyPr>
          <a:lstStyle>
            <a:lvl1pPr marL="0" indent="624205" algn="l" defTabSz="914400" rtl="0" eaLnBrk="1" latinLnBrk="0" hangingPunct="1">
              <a:lnSpc>
                <a:spcPct val="140000"/>
              </a:lnSpc>
              <a:spcBef>
                <a:spcPts val="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1pPr>
            <a:lvl2pPr marL="0" indent="624205" algn="l" defTabSz="914400" rtl="0" eaLnBrk="1" latinLnBrk="0" hangingPunct="1">
              <a:lnSpc>
                <a:spcPct val="140000"/>
              </a:lnSpc>
              <a:spcBef>
                <a:spcPts val="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2pPr>
            <a:lvl3pPr marL="0" indent="624205" algn="l" defTabSz="914400" rtl="0" eaLnBrk="1" latinLnBrk="0" hangingPunct="1">
              <a:lnSpc>
                <a:spcPct val="140000"/>
              </a:lnSpc>
              <a:spcBef>
                <a:spcPts val="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3pPr>
            <a:lvl4pPr marL="0" indent="624205" algn="l" defTabSz="914400" rtl="0" eaLnBrk="1" latinLnBrk="0" hangingPunct="1">
              <a:lnSpc>
                <a:spcPct val="140000"/>
              </a:lnSpc>
              <a:spcBef>
                <a:spcPts val="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4pPr>
            <a:lvl5pPr marL="0" indent="624205" algn="l" defTabSz="914400" rtl="0" eaLnBrk="1" latinLnBrk="0" hangingPunct="1">
              <a:lnSpc>
                <a:spcPct val="140000"/>
              </a:lnSpc>
              <a:spcBef>
                <a:spcPts val="0"/>
              </a:spcBef>
              <a:buFont typeface="Arial" panose="020B0604020202020204" pitchFamily="34" charset="0"/>
              <a:buNone/>
              <a:defRPr sz="24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endParaRPr lang="zh-CN" altLang="en-US" sz="1500" dirty="0">
              <a:cs typeface="微软雅黑" panose="020B0503020204020204" pitchFamily="34" charset="-122"/>
            </a:endParaRPr>
          </a:p>
        </p:txBody>
      </p:sp>
      <p:sp>
        <p:nvSpPr>
          <p:cNvPr id="3" name="内容占位符 2"/>
          <p:cNvSpPr>
            <a:spLocks noGrp="1"/>
          </p:cNvSpPr>
          <p:nvPr>
            <p:ph sz="quarter" idx="10"/>
          </p:nvPr>
        </p:nvSpPr>
        <p:spPr>
          <a:xfrm>
            <a:off x="390525" y="627063"/>
            <a:ext cx="6480175" cy="4032249"/>
          </a:xfrm>
          <a:prstGeom prst="rect">
            <a:avLst/>
          </a:prstGeom>
        </p:spPr>
        <p:txBody>
          <a:bodyPr lIns="68580" tIns="34290" rIns="68580" bIns="34290"/>
          <a:lstStyle>
            <a:lvl1pPr marL="0" indent="467995">
              <a:lnSpc>
                <a:spcPct val="140000"/>
              </a:lnSpc>
              <a:spcBef>
                <a:spcPts val="0"/>
              </a:spcBef>
              <a:buNone/>
              <a:defRPr sz="1800">
                <a:solidFill>
                  <a:schemeClr val="bg1"/>
                </a:solidFill>
                <a:latin typeface="微软雅黑" panose="020B0503020204020204" pitchFamily="34" charset="-122"/>
                <a:ea typeface="微软雅黑" panose="020B0503020204020204" pitchFamily="34" charset="-122"/>
              </a:defRPr>
            </a:lvl1pPr>
            <a:lvl2pPr marL="0" indent="467995">
              <a:lnSpc>
                <a:spcPct val="140000"/>
              </a:lnSpc>
              <a:spcBef>
                <a:spcPts val="0"/>
              </a:spcBef>
              <a:buNone/>
              <a:defRPr sz="1800">
                <a:solidFill>
                  <a:schemeClr val="bg1"/>
                </a:solidFill>
                <a:latin typeface="微软雅黑" panose="020B0503020204020204" pitchFamily="34" charset="-122"/>
                <a:ea typeface="微软雅黑" panose="020B0503020204020204" pitchFamily="34" charset="-122"/>
              </a:defRPr>
            </a:lvl2pPr>
            <a:lvl3pPr marL="0" indent="467995">
              <a:lnSpc>
                <a:spcPct val="140000"/>
              </a:lnSpc>
              <a:spcBef>
                <a:spcPts val="0"/>
              </a:spcBef>
              <a:buNone/>
              <a:defRPr sz="1800">
                <a:solidFill>
                  <a:schemeClr val="bg1"/>
                </a:solidFill>
                <a:latin typeface="微软雅黑" panose="020B0503020204020204" pitchFamily="34" charset="-122"/>
                <a:ea typeface="微软雅黑" panose="020B0503020204020204" pitchFamily="34" charset="-122"/>
              </a:defRPr>
            </a:lvl3pPr>
            <a:lvl4pPr marL="0" indent="467995">
              <a:lnSpc>
                <a:spcPct val="140000"/>
              </a:lnSpc>
              <a:spcBef>
                <a:spcPts val="0"/>
              </a:spcBef>
              <a:buNone/>
              <a:defRPr sz="1800">
                <a:solidFill>
                  <a:schemeClr val="bg1"/>
                </a:solidFill>
                <a:latin typeface="微软雅黑" panose="020B0503020204020204" pitchFamily="34" charset="-122"/>
                <a:ea typeface="微软雅黑" panose="020B0503020204020204" pitchFamily="34" charset="-122"/>
              </a:defRPr>
            </a:lvl4pPr>
            <a:lvl5pPr marL="0" indent="467995">
              <a:lnSpc>
                <a:spcPct val="140000"/>
              </a:lnSpc>
              <a:spcBef>
                <a:spcPts val="0"/>
              </a:spcBef>
              <a:buNone/>
              <a:defRPr sz="1800">
                <a:solidFill>
                  <a:schemeClr val="bg1"/>
                </a:solidFill>
                <a:latin typeface="微软雅黑" panose="020B0503020204020204" pitchFamily="34" charset="-122"/>
                <a:ea typeface="微软雅黑" panose="020B0503020204020204" pitchFamily="34" charset="-122"/>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pic>
        <p:nvPicPr>
          <p:cNvPr id="12" name="图片 3"/>
          <p:cNvPicPr>
            <a:picLocks noChangeAspect="1"/>
          </p:cNvPicPr>
          <p:nvPr userDrawn="1"/>
        </p:nvPicPr>
        <p:blipFill>
          <a:blip r:embed="rId2" cstate="print"/>
          <a:srcRect/>
          <a:stretch>
            <a:fillRect/>
          </a:stretch>
        </p:blipFill>
        <p:spPr bwMode="auto">
          <a:xfrm>
            <a:off x="7307263" y="3068638"/>
            <a:ext cx="1493837" cy="2079625"/>
          </a:xfrm>
          <a:prstGeom prst="rect">
            <a:avLst/>
          </a:prstGeom>
          <a:noFill/>
          <a:ln w="9525">
            <a:noFill/>
            <a:miter lim="800000"/>
            <a:headEnd/>
            <a:tailEnd/>
          </a:ln>
        </p:spPr>
      </p:pic>
      <p:sp>
        <p:nvSpPr>
          <p:cNvPr id="13" name="矩形 12"/>
          <p:cNvSpPr/>
          <p:nvPr userDrawn="1"/>
        </p:nvSpPr>
        <p:spPr>
          <a:xfrm>
            <a:off x="6894513" y="2794000"/>
            <a:ext cx="2249487" cy="2362200"/>
          </a:xfrm>
          <a:prstGeom prst="rect">
            <a:avLst/>
          </a:prstGeom>
          <a:solidFill>
            <a:srgbClr val="15685D">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任意多边形: 形状 19"/>
          <p:cNvSpPr/>
          <p:nvPr userDrawn="1"/>
        </p:nvSpPr>
        <p:spPr>
          <a:xfrm flipH="1" flipV="1">
            <a:off x="0" y="0"/>
            <a:ext cx="1089025" cy="685800"/>
          </a:xfrm>
          <a:custGeom>
            <a:avLst/>
            <a:gdLst>
              <a:gd name="connsiteX0" fmla="*/ 5722529 w 5722528"/>
              <a:gd name="connsiteY0" fmla="*/ 0 h 3900744"/>
              <a:gd name="connsiteX1" fmla="*/ 5722529 w 5722528"/>
              <a:gd name="connsiteY1" fmla="*/ 3900744 h 3900744"/>
              <a:gd name="connsiteX2" fmla="*/ 0 w 5722528"/>
              <a:gd name="connsiteY2" fmla="*/ 3900744 h 3900744"/>
              <a:gd name="connsiteX3" fmla="*/ 134285 w 5722528"/>
              <a:gd name="connsiteY3" fmla="*/ 3698700 h 3900744"/>
              <a:gd name="connsiteX4" fmla="*/ 1215036 w 5722528"/>
              <a:gd name="connsiteY4" fmla="*/ 3349435 h 3900744"/>
              <a:gd name="connsiteX5" fmla="*/ 2095283 w 5722528"/>
              <a:gd name="connsiteY5" fmla="*/ 2881284 h 3900744"/>
              <a:gd name="connsiteX6" fmla="*/ 2087275 w 5722528"/>
              <a:gd name="connsiteY6" fmla="*/ 2798742 h 3900744"/>
              <a:gd name="connsiteX7" fmla="*/ 1457120 w 5722528"/>
              <a:gd name="connsiteY7" fmla="*/ 2004117 h 3900744"/>
              <a:gd name="connsiteX8" fmla="*/ 1248608 w 5722528"/>
              <a:gd name="connsiteY8" fmla="*/ 1215036 h 3900744"/>
              <a:gd name="connsiteX9" fmla="*/ 2757778 w 5722528"/>
              <a:gd name="connsiteY9" fmla="*/ 759821 h 3900744"/>
              <a:gd name="connsiteX10" fmla="*/ 5084674 w 5722528"/>
              <a:gd name="connsiteY10" fmla="*/ 795549 h 3900744"/>
              <a:gd name="connsiteX11" fmla="*/ 5722529 w 5722528"/>
              <a:gd name="connsiteY11" fmla="*/ 0 h 390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2528" h="3900744">
                <a:moveTo>
                  <a:pt x="5722529" y="0"/>
                </a:moveTo>
                <a:lnTo>
                  <a:pt x="5722529" y="3900744"/>
                </a:lnTo>
                <a:lnTo>
                  <a:pt x="0" y="3900744"/>
                </a:lnTo>
                <a:cubicBezTo>
                  <a:pt x="55747" y="3834526"/>
                  <a:pt x="95786" y="3763995"/>
                  <a:pt x="134285" y="3698700"/>
                </a:cubicBezTo>
                <a:cubicBezTo>
                  <a:pt x="242699" y="3514828"/>
                  <a:pt x="600896" y="3180346"/>
                  <a:pt x="1215036" y="3349435"/>
                </a:cubicBezTo>
                <a:cubicBezTo>
                  <a:pt x="1815317" y="3514828"/>
                  <a:pt x="2095899" y="3168951"/>
                  <a:pt x="2095283" y="2881284"/>
                </a:cubicBezTo>
                <a:cubicBezTo>
                  <a:pt x="2095283" y="2852949"/>
                  <a:pt x="2092511" y="2825537"/>
                  <a:pt x="2087275" y="2798742"/>
                </a:cubicBezTo>
                <a:cubicBezTo>
                  <a:pt x="2026909" y="2501219"/>
                  <a:pt x="1693967" y="2227413"/>
                  <a:pt x="1457120" y="2004117"/>
                </a:cubicBezTo>
                <a:cubicBezTo>
                  <a:pt x="1220272" y="1781129"/>
                  <a:pt x="1165449" y="1475291"/>
                  <a:pt x="1248608" y="1215036"/>
                </a:cubicBezTo>
                <a:cubicBezTo>
                  <a:pt x="1363797" y="854375"/>
                  <a:pt x="1993337" y="456139"/>
                  <a:pt x="2757778" y="759821"/>
                </a:cubicBezTo>
                <a:cubicBezTo>
                  <a:pt x="3569959" y="1082291"/>
                  <a:pt x="4318384" y="1309591"/>
                  <a:pt x="5084674" y="795549"/>
                </a:cubicBezTo>
                <a:cubicBezTo>
                  <a:pt x="5455498" y="546997"/>
                  <a:pt x="5635366" y="245163"/>
                  <a:pt x="5722529" y="0"/>
                </a:cubicBezTo>
                <a:close/>
              </a:path>
            </a:pathLst>
          </a:custGeom>
          <a:gradFill>
            <a:gsLst>
              <a:gs pos="0">
                <a:srgbClr val="15685D"/>
              </a:gs>
              <a:gs pos="85000">
                <a:srgbClr val="4BB3A4"/>
              </a:gs>
            </a:gsLst>
            <a:lin ang="5400000" scaled="1"/>
          </a:gradFill>
          <a:ln w="3078" cap="flat">
            <a:noFill/>
            <a:prstDash val="solid"/>
            <a:miter/>
          </a:ln>
        </p:spPr>
        <p:txBody>
          <a:bodyPr anchor="ctr"/>
          <a:lstStyle/>
          <a:p>
            <a:pPr>
              <a:defRPr/>
            </a:pPr>
            <a:endParaRPr lang="zh-CN" altLang="en-US"/>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内容占位符 6"/>
          <p:cNvSpPr>
            <a:spLocks noGrp="1"/>
          </p:cNvSpPr>
          <p:nvPr>
            <p:ph sz="quarter" idx="10"/>
          </p:nvPr>
        </p:nvSpPr>
        <p:spPr>
          <a:xfrm>
            <a:off x="395288" y="700088"/>
            <a:ext cx="6481762" cy="3959225"/>
          </a:xfrm>
          <a:prstGeom prst="rect">
            <a:avLst/>
          </a:prstGeom>
        </p:spPr>
        <p:txBody>
          <a:bodyPr>
            <a:normAutofit/>
          </a:bodyPr>
          <a:lstStyle>
            <a:lvl1pPr marL="0" indent="467995">
              <a:lnSpc>
                <a:spcPct val="140000"/>
              </a:lnSpc>
              <a:spcBef>
                <a:spcPts val="0"/>
              </a:spcBef>
              <a:buNone/>
              <a:defRPr sz="1800">
                <a:solidFill>
                  <a:schemeClr val="bg1"/>
                </a:solidFill>
              </a:defRPr>
            </a:lvl1pPr>
            <a:lvl2pPr marL="0" indent="467995">
              <a:lnSpc>
                <a:spcPct val="140000"/>
              </a:lnSpc>
              <a:spcBef>
                <a:spcPts val="0"/>
              </a:spcBef>
              <a:buNone/>
              <a:defRPr sz="1800">
                <a:solidFill>
                  <a:schemeClr val="bg1"/>
                </a:solidFill>
              </a:defRPr>
            </a:lvl2pPr>
            <a:lvl3pPr marL="0" indent="467995">
              <a:lnSpc>
                <a:spcPct val="140000"/>
              </a:lnSpc>
              <a:spcBef>
                <a:spcPts val="0"/>
              </a:spcBef>
              <a:buNone/>
              <a:defRPr sz="1800">
                <a:solidFill>
                  <a:schemeClr val="bg1"/>
                </a:solidFill>
              </a:defRPr>
            </a:lvl3pPr>
            <a:lvl4pPr marL="0" indent="467995">
              <a:lnSpc>
                <a:spcPct val="140000"/>
              </a:lnSpc>
              <a:spcBef>
                <a:spcPts val="0"/>
              </a:spcBef>
              <a:buNone/>
              <a:defRPr sz="1800">
                <a:solidFill>
                  <a:schemeClr val="bg1"/>
                </a:solidFill>
              </a:defRPr>
            </a:lvl4pPr>
            <a:lvl5pPr marL="0" indent="467995">
              <a:lnSpc>
                <a:spcPct val="140000"/>
              </a:lnSpc>
              <a:spcBef>
                <a:spcPts val="0"/>
              </a:spcBef>
              <a:buNone/>
              <a:defRPr sz="1800">
                <a:solidFill>
                  <a:schemeClr val="bg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3" name="组合 12"/>
          <p:cNvGrpSpPr/>
          <p:nvPr userDrawn="1"/>
        </p:nvGrpSpPr>
        <p:grpSpPr>
          <a:xfrm>
            <a:off x="0" y="-35187"/>
            <a:ext cx="9144000" cy="647736"/>
            <a:chOff x="0" y="-35187"/>
            <a:chExt cx="9144000" cy="647736"/>
          </a:xfrm>
        </p:grpSpPr>
        <p:pic>
          <p:nvPicPr>
            <p:cNvPr id="12" name="image 1201"/>
            <p:cNvPicPr>
              <a:picLocks noChangeAspect="1"/>
            </p:cNvPicPr>
            <p:nvPr/>
          </p:nvPicPr>
          <p:blipFill>
            <a:blip r:embed="rId2" cstate="print"/>
            <a:srcRect t="88334"/>
            <a:stretch>
              <a:fillRect/>
            </a:stretch>
          </p:blipFill>
          <p:spPr>
            <a:xfrm>
              <a:off x="0" y="0"/>
              <a:ext cx="9144000" cy="600048"/>
            </a:xfrm>
            <a:prstGeom prst="rect">
              <a:avLst/>
            </a:prstGeom>
          </p:spPr>
        </p:pic>
        <p:sp>
          <p:nvSpPr>
            <p:cNvPr id="13" name="矩形 12"/>
            <p:cNvSpPr/>
            <p:nvPr/>
          </p:nvSpPr>
          <p:spPr>
            <a:xfrm>
              <a:off x="0" y="-35187"/>
              <a:ext cx="9144000" cy="647736"/>
            </a:xfrm>
            <a:prstGeom prst="rect">
              <a:avLst/>
            </a:prstGeom>
            <a:solidFill>
              <a:srgbClr val="15685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288" y="76828"/>
              <a:ext cx="1620957" cy="523220"/>
            </a:xfrm>
            <a:prstGeom prst="rect">
              <a:avLst/>
            </a:prstGeom>
          </p:spPr>
          <p:txBody>
            <a:bodyPr wrap="none">
              <a:spAutoFit/>
            </a:bodyPr>
            <a:lstStyle/>
            <a:p>
              <a:r>
                <a:rPr lang="zh-CN" altLang="en-US" sz="2800" smtClean="0">
                  <a:solidFill>
                    <a:prstClr val="white"/>
                  </a:solidFill>
                  <a:latin typeface="华文新魏" panose="02010800040101010101" pitchFamily="2" charset="-122"/>
                  <a:ea typeface="华文新魏" panose="02010800040101010101" pitchFamily="2" charset="-122"/>
                </a:rPr>
                <a:t>经典例题</a:t>
              </a:r>
              <a:endParaRPr lang="zh-CN" altLang="en-US" sz="2000">
                <a:latin typeface="华文新魏" panose="02010800040101010101" pitchFamily="2" charset="-122"/>
                <a:ea typeface="华文新魏" panose="02010800040101010101" pitchFamily="2" charset="-122"/>
              </a:endParaRPr>
            </a:p>
          </p:txBody>
        </p:sp>
      </p:grpSp>
      <p:pic>
        <p:nvPicPr>
          <p:cNvPr id="15" name="image 1101"/>
          <p:cNvPicPr>
            <a:picLocks noChangeAspect="1"/>
          </p:cNvPicPr>
          <p:nvPr userDrawn="1"/>
        </p:nvPicPr>
        <p:blipFill>
          <a:blip r:embed="rId3" cstate="print">
            <a:clrChange>
              <a:clrFrom>
                <a:srgbClr val="15685E"/>
              </a:clrFrom>
              <a:clrTo>
                <a:srgbClr val="15685E">
                  <a:alpha val="0"/>
                </a:srgbClr>
              </a:clrTo>
            </a:clrChange>
          </a:blip>
          <a:srcRect/>
          <a:stretch>
            <a:fillRect/>
          </a:stretch>
        </p:blipFill>
        <p:spPr>
          <a:xfrm>
            <a:off x="6689754" y="2790828"/>
            <a:ext cx="3905959" cy="2197102"/>
          </a:xfrm>
          <a:prstGeom prst="rect">
            <a:avLst/>
          </a:prstGeom>
        </p:spPr>
      </p:pic>
      <p:sp>
        <p:nvSpPr>
          <p:cNvPr id="16" name="矩形 15"/>
          <p:cNvSpPr/>
          <p:nvPr userDrawn="1"/>
        </p:nvSpPr>
        <p:spPr>
          <a:xfrm>
            <a:off x="6835806" y="2498724"/>
            <a:ext cx="2308194" cy="2644776"/>
          </a:xfrm>
          <a:prstGeom prst="rect">
            <a:avLst/>
          </a:prstGeom>
          <a:solidFill>
            <a:srgbClr val="15685D">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内容占位符 6"/>
          <p:cNvSpPr>
            <a:spLocks noGrp="1"/>
          </p:cNvSpPr>
          <p:nvPr>
            <p:ph sz="quarter" idx="10"/>
          </p:nvPr>
        </p:nvSpPr>
        <p:spPr>
          <a:xfrm>
            <a:off x="395288" y="700088"/>
            <a:ext cx="6481762" cy="3959225"/>
          </a:xfrm>
          <a:prstGeom prst="rect">
            <a:avLst/>
          </a:prstGeom>
        </p:spPr>
        <p:txBody>
          <a:bodyPr>
            <a:normAutofit/>
          </a:bodyPr>
          <a:lstStyle>
            <a:lvl1pPr marL="0" indent="467995">
              <a:lnSpc>
                <a:spcPct val="140000"/>
              </a:lnSpc>
              <a:spcBef>
                <a:spcPts val="0"/>
              </a:spcBef>
              <a:buNone/>
              <a:defRPr sz="1800">
                <a:solidFill>
                  <a:schemeClr val="bg1"/>
                </a:solidFill>
              </a:defRPr>
            </a:lvl1pPr>
            <a:lvl2pPr marL="0" indent="467995">
              <a:lnSpc>
                <a:spcPct val="140000"/>
              </a:lnSpc>
              <a:spcBef>
                <a:spcPts val="0"/>
              </a:spcBef>
              <a:buNone/>
              <a:defRPr sz="1800">
                <a:solidFill>
                  <a:schemeClr val="bg1"/>
                </a:solidFill>
              </a:defRPr>
            </a:lvl2pPr>
            <a:lvl3pPr marL="0" indent="467995">
              <a:lnSpc>
                <a:spcPct val="140000"/>
              </a:lnSpc>
              <a:spcBef>
                <a:spcPts val="0"/>
              </a:spcBef>
              <a:buNone/>
              <a:defRPr sz="1800">
                <a:solidFill>
                  <a:schemeClr val="bg1"/>
                </a:solidFill>
              </a:defRPr>
            </a:lvl3pPr>
            <a:lvl4pPr marL="0" indent="467995">
              <a:lnSpc>
                <a:spcPct val="140000"/>
              </a:lnSpc>
              <a:spcBef>
                <a:spcPts val="0"/>
              </a:spcBef>
              <a:buNone/>
              <a:defRPr sz="1800">
                <a:solidFill>
                  <a:schemeClr val="bg1"/>
                </a:solidFill>
              </a:defRPr>
            </a:lvl4pPr>
            <a:lvl5pPr marL="0" indent="467995">
              <a:lnSpc>
                <a:spcPct val="140000"/>
              </a:lnSpc>
              <a:spcBef>
                <a:spcPts val="0"/>
              </a:spcBef>
              <a:buNone/>
              <a:defRPr sz="1800">
                <a:solidFill>
                  <a:schemeClr val="bg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3" name="组合 12"/>
          <p:cNvGrpSpPr/>
          <p:nvPr userDrawn="1"/>
        </p:nvGrpSpPr>
        <p:grpSpPr>
          <a:xfrm>
            <a:off x="0" y="-35187"/>
            <a:ext cx="9144000" cy="647736"/>
            <a:chOff x="0" y="-35187"/>
            <a:chExt cx="9144000" cy="647736"/>
          </a:xfrm>
        </p:grpSpPr>
        <p:pic>
          <p:nvPicPr>
            <p:cNvPr id="12" name="image 1201"/>
            <p:cNvPicPr>
              <a:picLocks noChangeAspect="1"/>
            </p:cNvPicPr>
            <p:nvPr/>
          </p:nvPicPr>
          <p:blipFill>
            <a:blip r:embed="rId2" cstate="print"/>
            <a:srcRect t="88334"/>
            <a:stretch>
              <a:fillRect/>
            </a:stretch>
          </p:blipFill>
          <p:spPr>
            <a:xfrm>
              <a:off x="0" y="0"/>
              <a:ext cx="9144000" cy="600048"/>
            </a:xfrm>
            <a:prstGeom prst="rect">
              <a:avLst/>
            </a:prstGeom>
          </p:spPr>
        </p:pic>
        <p:sp>
          <p:nvSpPr>
            <p:cNvPr id="13" name="矩形 12"/>
            <p:cNvSpPr/>
            <p:nvPr/>
          </p:nvSpPr>
          <p:spPr>
            <a:xfrm>
              <a:off x="0" y="-35187"/>
              <a:ext cx="9144000" cy="647736"/>
            </a:xfrm>
            <a:prstGeom prst="rect">
              <a:avLst/>
            </a:prstGeom>
            <a:solidFill>
              <a:srgbClr val="15685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5288" y="76828"/>
              <a:ext cx="1620957" cy="523220"/>
            </a:xfrm>
            <a:prstGeom prst="rect">
              <a:avLst/>
            </a:prstGeom>
          </p:spPr>
          <p:txBody>
            <a:bodyPr wrap="none">
              <a:spAutoFit/>
            </a:bodyPr>
            <a:lstStyle/>
            <a:p>
              <a:r>
                <a:rPr lang="zh-CN" altLang="en-US" sz="2800" smtClean="0">
                  <a:solidFill>
                    <a:prstClr val="white"/>
                  </a:solidFill>
                  <a:latin typeface="华文新魏" panose="02010800040101010101" pitchFamily="2" charset="-122"/>
                  <a:ea typeface="华文新魏" panose="02010800040101010101" pitchFamily="2" charset="-122"/>
                </a:rPr>
                <a:t>经典例题</a:t>
              </a:r>
              <a:endParaRPr lang="zh-CN" altLang="en-US" sz="2000">
                <a:latin typeface="华文新魏" panose="02010800040101010101" pitchFamily="2" charset="-122"/>
                <a:ea typeface="华文新魏" panose="02010800040101010101" pitchFamily="2" charset="-122"/>
              </a:endParaRPr>
            </a:p>
          </p:txBody>
        </p:sp>
      </p:grpSp>
      <p:pic>
        <p:nvPicPr>
          <p:cNvPr id="15" name="image 1101"/>
          <p:cNvPicPr>
            <a:picLocks noChangeAspect="1"/>
          </p:cNvPicPr>
          <p:nvPr userDrawn="1"/>
        </p:nvPicPr>
        <p:blipFill>
          <a:blip r:embed="rId3" cstate="print">
            <a:clrChange>
              <a:clrFrom>
                <a:srgbClr val="15685E"/>
              </a:clrFrom>
              <a:clrTo>
                <a:srgbClr val="15685E">
                  <a:alpha val="0"/>
                </a:srgbClr>
              </a:clrTo>
            </a:clrChange>
          </a:blip>
          <a:srcRect/>
          <a:stretch>
            <a:fillRect/>
          </a:stretch>
        </p:blipFill>
        <p:spPr>
          <a:xfrm>
            <a:off x="6689754" y="2790828"/>
            <a:ext cx="3905959" cy="2197102"/>
          </a:xfrm>
          <a:prstGeom prst="rect">
            <a:avLst/>
          </a:prstGeom>
        </p:spPr>
      </p:pic>
      <p:sp>
        <p:nvSpPr>
          <p:cNvPr id="16" name="矩形 15"/>
          <p:cNvSpPr/>
          <p:nvPr userDrawn="1"/>
        </p:nvSpPr>
        <p:spPr>
          <a:xfrm>
            <a:off x="6835806" y="2498724"/>
            <a:ext cx="2308194" cy="2644776"/>
          </a:xfrm>
          <a:prstGeom prst="rect">
            <a:avLst/>
          </a:prstGeom>
          <a:solidFill>
            <a:srgbClr val="15685D">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00051" y="628650"/>
            <a:ext cx="6477000" cy="4029075"/>
          </a:xfrm>
          <a:prstGeom prst="rect">
            <a:avLst/>
          </a:prstGeom>
        </p:spPr>
        <p:txBody>
          <a:bodyPr/>
          <a:lstStyle>
            <a:lvl1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1pPr>
            <a:lvl2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2pPr>
            <a:lvl3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3pPr>
            <a:lvl4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4pPr>
            <a:lvl5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9" name="Title 1"/>
          <p:cNvSpPr txBox="1"/>
          <p:nvPr userDrawn="1"/>
        </p:nvSpPr>
        <p:spPr>
          <a:xfrm>
            <a:off x="-1224644" y="2931790"/>
            <a:ext cx="529770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0" algn="l" defTabSz="914400" rtl="0" eaLnBrk="1" latinLnBrk="0" hangingPunct="1">
              <a:spcBef>
                <a:spcPct val="0"/>
              </a:spcBef>
              <a:buNone/>
              <a:defRPr/>
            </a:pPr>
            <a:endParaRPr lang="zh-CN" altLang="en-US" sz="2000" b="0" kern="1200" dirty="0" smtClean="0">
              <a:solidFill>
                <a:schemeClr val="bg1"/>
              </a:solidFill>
              <a:latin typeface="方正少儿简体" pitchFamily="2" charset="-122"/>
              <a:ea typeface="方正少儿简体" pitchFamily="2" charset="-122"/>
              <a:cs typeface="Open Sans Light" panose="020B0306030504020204" pitchFamily="34" charset="0"/>
            </a:endParaRPr>
          </a:p>
        </p:txBody>
      </p:sp>
      <p:sp>
        <p:nvSpPr>
          <p:cNvPr id="6" name="PA-文本框 23"/>
          <p:cNvSpPr txBox="1"/>
          <p:nvPr userDrawn="1">
            <p:custDataLst>
              <p:tags r:id="rId2"/>
            </p:custDataLst>
          </p:nvPr>
        </p:nvSpPr>
        <p:spPr>
          <a:xfrm>
            <a:off x="879869" y="291926"/>
            <a:ext cx="3263502" cy="346249"/>
          </a:xfrm>
          <a:prstGeom prst="rect">
            <a:avLst/>
          </a:prstGeom>
          <a:noFill/>
        </p:spPr>
        <p:txBody>
          <a:bodyPr wrap="square" lIns="68580" tIns="34290" rIns="68580" bIns="34290" rtlCol="0">
            <a:spAutoFit/>
          </a:bodyPr>
          <a:lstStyle/>
          <a:p>
            <a:r>
              <a:rPr lang="zh-CN" altLang="en-US" sz="1800" dirty="0" smtClean="0">
                <a:solidFill>
                  <a:schemeClr val="bg1"/>
                </a:solidFill>
                <a:latin typeface="方正少儿简体" pitchFamily="2" charset="-122"/>
                <a:ea typeface="方正少儿简体" pitchFamily="2" charset="-122"/>
              </a:rPr>
              <a:t>民法的概念与基本原则</a:t>
            </a:r>
            <a:endParaRPr lang="zh-CN" altLang="en-US" sz="1800" dirty="0" smtClean="0">
              <a:solidFill>
                <a:schemeClr val="bg1"/>
              </a:solidFill>
              <a:latin typeface="方正少儿简体" pitchFamily="2" charset="-122"/>
              <a:ea typeface="方正少儿简体" pitchFamily="2" charset="-122"/>
            </a:endParaRPr>
          </a:p>
        </p:txBody>
      </p:sp>
      <p:pic>
        <p:nvPicPr>
          <p:cNvPr id="8" name="图片 7" descr="嗯嗯嗯嗯所错"/>
          <p:cNvPicPr>
            <a:picLocks noChangeAspect="1"/>
          </p:cNvPicPr>
          <p:nvPr userDrawn="1"/>
        </p:nvPicPr>
        <p:blipFill>
          <a:blip r:embed="rId3" cstate="print">
            <a:alphaModFix amt="63000"/>
          </a:blip>
          <a:stretch>
            <a:fillRect/>
          </a:stretch>
        </p:blipFill>
        <p:spPr>
          <a:xfrm rot="14400000">
            <a:off x="133426" y="-37331"/>
            <a:ext cx="844079" cy="852141"/>
          </a:xfrm>
          <a:prstGeom prst="rect">
            <a:avLst/>
          </a:prstGeom>
        </p:spPr>
      </p:pic>
    </p:spTree>
  </p:cSld>
  <p:clrMapOvr>
    <a:masterClrMapping/>
  </p:clrMapOvr>
  <p:transition spd="slow"/>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srcRect l="16104" t="20629" r="15374" b="10370"/>
          <a:stretch>
            <a:fillRect/>
          </a:stretch>
        </p:blipFill>
        <p:spPr bwMode="auto">
          <a:xfrm flipH="1">
            <a:off x="0" y="0"/>
            <a:ext cx="9144000" cy="5179469"/>
          </a:xfrm>
          <a:prstGeom prst="rect">
            <a:avLst/>
          </a:prstGeom>
          <a:noFill/>
          <a:ln w="9525">
            <a:noFill/>
            <a:miter lim="800000"/>
            <a:headEnd/>
            <a:tailEnd/>
          </a:ln>
          <a:effectLst/>
        </p:spPr>
      </p:pic>
      <p:sp>
        <p:nvSpPr>
          <p:cNvPr id="8" name="矩形 7"/>
          <p:cNvSpPr/>
          <p:nvPr userDrawn="1"/>
        </p:nvSpPr>
        <p:spPr>
          <a:xfrm>
            <a:off x="-9462" y="0"/>
            <a:ext cx="9180000" cy="5220000"/>
          </a:xfrm>
          <a:prstGeom prst="rect">
            <a:avLst/>
          </a:prstGeom>
          <a:gradFill flip="none" rotWithShape="1">
            <a:gsLst>
              <a:gs pos="0">
                <a:srgbClr val="15685D">
                  <a:alpha val="90000"/>
                </a:srgbClr>
              </a:gs>
              <a:gs pos="0">
                <a:srgbClr val="176F62">
                  <a:alpha val="90000"/>
                </a:srgbClr>
              </a:gs>
              <a:gs pos="50000">
                <a:srgbClr val="15655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8"/>
          <p:cNvGrpSpPr/>
          <p:nvPr userDrawn="1"/>
        </p:nvGrpSpPr>
        <p:grpSpPr>
          <a:xfrm>
            <a:off x="-1" y="0"/>
            <a:ext cx="2052604" cy="673074"/>
            <a:chOff x="-1" y="0"/>
            <a:chExt cx="2052604" cy="673074"/>
          </a:xfrm>
        </p:grpSpPr>
        <p:pic>
          <p:nvPicPr>
            <p:cNvPr id="10" name="image 101"/>
            <p:cNvPicPr>
              <a:picLocks noChangeAspect="1"/>
            </p:cNvPicPr>
            <p:nvPr/>
          </p:nvPicPr>
          <p:blipFill>
            <a:blip r:embed="rId3" cstate="print">
              <a:clrChange>
                <a:clrFrom>
                  <a:srgbClr val="15685E"/>
                </a:clrFrom>
                <a:clrTo>
                  <a:srgbClr val="15685E">
                    <a:alpha val="0"/>
                  </a:srgbClr>
                </a:clrTo>
              </a:clrChange>
              <a:lum bright="20000" contrast="10000"/>
            </a:blip>
            <a:srcRect t="84784" r="72761"/>
            <a:stretch>
              <a:fillRect/>
            </a:stretch>
          </p:blipFill>
          <p:spPr>
            <a:xfrm>
              <a:off x="1" y="126912"/>
              <a:ext cx="1738226" cy="546162"/>
            </a:xfrm>
            <a:prstGeom prst="rect">
              <a:avLst/>
            </a:prstGeom>
          </p:spPr>
        </p:pic>
        <p:sp>
          <p:nvSpPr>
            <p:cNvPr id="11" name="矩形 10"/>
            <p:cNvSpPr/>
            <p:nvPr/>
          </p:nvSpPr>
          <p:spPr>
            <a:xfrm>
              <a:off x="1395369" y="0"/>
              <a:ext cx="657234" cy="673074"/>
            </a:xfrm>
            <a:prstGeom prst="rect">
              <a:avLst/>
            </a:prstGeom>
            <a:solidFill>
              <a:srgbClr val="156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 y="563535"/>
              <a:ext cx="1395369" cy="109539"/>
            </a:xfrm>
            <a:prstGeom prst="rect">
              <a:avLst/>
            </a:prstGeom>
            <a:solidFill>
              <a:srgbClr val="156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userDrawn="1"/>
        </p:nvSpPr>
        <p:spPr>
          <a:xfrm>
            <a:off x="1271588" y="242372"/>
            <a:ext cx="2031325" cy="369332"/>
          </a:xfrm>
          <a:prstGeom prst="rect">
            <a:avLst/>
          </a:prstGeom>
        </p:spPr>
        <p:txBody>
          <a:bodyPr wrap="none" anchor="ctr">
            <a:spAutoFit/>
          </a:bodyPr>
          <a:lstStyle/>
          <a:p>
            <a:pPr marL="0" indent="0" algn="l" defTabSz="647700" rtl="0" eaLnBrk="1" fontAlgn="base" latinLnBrk="0" hangingPunct="1">
              <a:lnSpc>
                <a:spcPct val="100000"/>
              </a:lnSpc>
              <a:spcBef>
                <a:spcPct val="0"/>
              </a:spcBef>
              <a:spcAft>
                <a:spcPct val="0"/>
              </a:spcAft>
              <a:buFont typeface="Arial" panose="020B0604020202020204" pitchFamily="34" charset="0"/>
              <a:buNone/>
              <a:defRPr/>
            </a:pPr>
            <a:r>
              <a:rPr lang="zh-CN" altLang="en-US" sz="1800" b="1" i="0" u="none" kern="1200" baseline="0" dirty="0" smtClean="0">
                <a:solidFill>
                  <a:schemeClr val="bg1"/>
                </a:solidFill>
                <a:latin typeface="微软雅黑" panose="020B0503020204020204" pitchFamily="34" charset="-122"/>
                <a:ea typeface="微软雅黑" panose="020B0503020204020204" pitchFamily="34" charset="-122"/>
                <a:cs typeface="+mn-ea"/>
                <a:sym typeface="+mn-lt"/>
              </a:rPr>
              <a:t>手太阴肺经、腧穴</a:t>
            </a:r>
            <a:endParaRPr lang="zh-CN" altLang="en-US" sz="1800" b="1" i="0" u="none" kern="1200" baseline="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 name="内容占位符 6"/>
          <p:cNvSpPr>
            <a:spLocks noGrp="1"/>
          </p:cNvSpPr>
          <p:nvPr>
            <p:ph sz="quarter" idx="10"/>
          </p:nvPr>
        </p:nvSpPr>
        <p:spPr>
          <a:xfrm>
            <a:off x="395288" y="700088"/>
            <a:ext cx="6481762" cy="3959225"/>
          </a:xfrm>
          <a:prstGeom prst="rect">
            <a:avLst/>
          </a:prstGeom>
        </p:spPr>
        <p:txBody>
          <a:bodyPr>
            <a:normAutofit/>
          </a:bodyPr>
          <a:lstStyle>
            <a:lvl1pPr marL="0" indent="467995">
              <a:lnSpc>
                <a:spcPct val="140000"/>
              </a:lnSpc>
              <a:spcBef>
                <a:spcPts val="0"/>
              </a:spcBef>
              <a:buNone/>
              <a:defRPr sz="1800">
                <a:solidFill>
                  <a:schemeClr val="bg1"/>
                </a:solidFill>
              </a:defRPr>
            </a:lvl1pPr>
            <a:lvl2pPr marL="0" indent="467995">
              <a:lnSpc>
                <a:spcPct val="140000"/>
              </a:lnSpc>
              <a:spcBef>
                <a:spcPts val="0"/>
              </a:spcBef>
              <a:buNone/>
              <a:defRPr sz="1800">
                <a:solidFill>
                  <a:schemeClr val="bg1"/>
                </a:solidFill>
              </a:defRPr>
            </a:lvl2pPr>
            <a:lvl3pPr marL="0" indent="467995">
              <a:lnSpc>
                <a:spcPct val="140000"/>
              </a:lnSpc>
              <a:spcBef>
                <a:spcPts val="0"/>
              </a:spcBef>
              <a:buNone/>
              <a:defRPr sz="1800">
                <a:solidFill>
                  <a:schemeClr val="bg1"/>
                </a:solidFill>
              </a:defRPr>
            </a:lvl3pPr>
            <a:lvl4pPr marL="0" indent="467995">
              <a:lnSpc>
                <a:spcPct val="140000"/>
              </a:lnSpc>
              <a:spcBef>
                <a:spcPts val="0"/>
              </a:spcBef>
              <a:buNone/>
              <a:defRPr sz="1800">
                <a:solidFill>
                  <a:schemeClr val="bg1"/>
                </a:solidFill>
              </a:defRPr>
            </a:lvl4pPr>
            <a:lvl5pPr marL="0" indent="467995">
              <a:lnSpc>
                <a:spcPct val="140000"/>
              </a:lnSpc>
              <a:spcBef>
                <a:spcPts val="0"/>
              </a:spcBef>
              <a:buNone/>
              <a:defRPr sz="1800">
                <a:solidFill>
                  <a:schemeClr val="bg1"/>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272514" y="0"/>
            <a:ext cx="1252131" cy="1002059"/>
          </a:xfrm>
          <a:prstGeom prst="rect">
            <a:avLst/>
          </a:prstGeom>
        </p:spPr>
      </p:pic>
      <p:sp>
        <p:nvSpPr>
          <p:cNvPr id="7" name="文本占位符 7"/>
          <p:cNvSpPr>
            <a:spLocks noGrp="1"/>
          </p:cNvSpPr>
          <p:nvPr>
            <p:ph type="body" sz="quarter" idx="10"/>
          </p:nvPr>
        </p:nvSpPr>
        <p:spPr>
          <a:xfrm>
            <a:off x="390557" y="627063"/>
            <a:ext cx="6486493" cy="4032250"/>
          </a:xfrm>
          <a:prstGeom prst="rect">
            <a:avLst/>
          </a:prstGeom>
        </p:spPr>
        <p:txBody>
          <a:bodyPr/>
          <a:lstStyle>
            <a:lvl1pPr marL="0" indent="467995">
              <a:lnSpc>
                <a:spcPct val="140000"/>
              </a:lnSpc>
              <a:spcBef>
                <a:spcPts val="0"/>
              </a:spcBef>
              <a:buFontTx/>
              <a:buNone/>
              <a:defRPr sz="1800">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单击此处编辑母版文本样式</a:t>
            </a:r>
            <a:endParaRPr lang="zh-CN" altLang="en-US" dirty="0"/>
          </a:p>
        </p:txBody>
      </p:sp>
      <p:sp>
        <p:nvSpPr>
          <p:cNvPr id="12" name="矩形 11"/>
          <p:cNvSpPr/>
          <p:nvPr userDrawn="1"/>
        </p:nvSpPr>
        <p:spPr>
          <a:xfrm>
            <a:off x="857224" y="230716"/>
            <a:ext cx="2492990" cy="369332"/>
          </a:xfrm>
          <a:prstGeom prst="rect">
            <a:avLst/>
          </a:prstGeom>
        </p:spPr>
        <p:txBody>
          <a:bodyPr wrap="none">
            <a:spAutoFit/>
          </a:bodyPr>
          <a:lstStyle/>
          <a:p>
            <a:pPr lvl="0" algn="l" defTabSz="672465" rtl="0" eaLnBrk="0" fontAlgn="base" hangingPunct="0">
              <a:lnSpc>
                <a:spcPct val="100000"/>
              </a:lnSpc>
              <a:spcBef>
                <a:spcPct val="0"/>
              </a:spcBef>
              <a:spcAft>
                <a:spcPct val="0"/>
              </a:spcAft>
              <a:defRPr/>
            </a:pPr>
            <a:r>
              <a:rPr lang="zh-CN" altLang="en-US" sz="1800" b="1" kern="1200"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rPr>
              <a:t>常用的药物结构与作用</a:t>
            </a:r>
            <a:endParaRPr lang="zh-CN" altLang="en-US" sz="1800" b="1" kern="1200" dirty="0">
              <a:solidFill>
                <a:schemeClr val="bg1"/>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9147" y="4032270"/>
            <a:ext cx="1061387" cy="943044"/>
          </a:xfrm>
          <a:prstGeom prst="rect">
            <a:avLst/>
          </a:prstGeom>
        </p:spPr>
      </p:pic>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00051" y="628650"/>
            <a:ext cx="6477000" cy="4029075"/>
          </a:xfrm>
          <a:prstGeom prst="rect">
            <a:avLst/>
          </a:prstGeom>
        </p:spPr>
        <p:txBody>
          <a:bodyPr/>
          <a:lstStyle>
            <a:lvl1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1pPr>
            <a:lvl2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2pPr>
            <a:lvl3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3pPr>
            <a:lvl4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4pPr>
            <a:lvl5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PA-文本框 23"/>
          <p:cNvSpPr txBox="1"/>
          <p:nvPr userDrawn="1">
            <p:custDataLst>
              <p:tags r:id="rId2"/>
            </p:custDataLst>
          </p:nvPr>
        </p:nvSpPr>
        <p:spPr>
          <a:xfrm>
            <a:off x="879869" y="291926"/>
            <a:ext cx="3263502" cy="346249"/>
          </a:xfrm>
          <a:prstGeom prst="rect">
            <a:avLst/>
          </a:prstGeom>
          <a:noFill/>
        </p:spPr>
        <p:txBody>
          <a:bodyPr wrap="square" lIns="68580" tIns="34290" rIns="68580" bIns="34290" rtlCol="0">
            <a:spAutoFit/>
          </a:bodyPr>
          <a:lstStyle/>
          <a:p>
            <a:r>
              <a:rPr lang="zh-CN" altLang="en-US" sz="1800" dirty="0" smtClean="0">
                <a:solidFill>
                  <a:schemeClr val="bg1"/>
                </a:solidFill>
                <a:latin typeface="方正少儿简体" pitchFamily="2" charset="-122"/>
                <a:ea typeface="方正少儿简体" pitchFamily="2" charset="-122"/>
              </a:rPr>
              <a:t>民事主体</a:t>
            </a:r>
            <a:endParaRPr lang="zh-CN" altLang="en-US" sz="1800" dirty="0" smtClean="0">
              <a:solidFill>
                <a:schemeClr val="bg1"/>
              </a:solidFill>
              <a:latin typeface="方正少儿简体" pitchFamily="2" charset="-122"/>
              <a:ea typeface="方正少儿简体" pitchFamily="2" charset="-122"/>
            </a:endParaRPr>
          </a:p>
        </p:txBody>
      </p:sp>
      <p:pic>
        <p:nvPicPr>
          <p:cNvPr id="8" name="图片 7" descr="嗯嗯嗯嗯所错"/>
          <p:cNvPicPr>
            <a:picLocks noChangeAspect="1"/>
          </p:cNvPicPr>
          <p:nvPr userDrawn="1"/>
        </p:nvPicPr>
        <p:blipFill>
          <a:blip r:embed="rId3" cstate="print">
            <a:alphaModFix amt="63000"/>
          </a:blip>
          <a:stretch>
            <a:fillRect/>
          </a:stretch>
        </p:blipFill>
        <p:spPr>
          <a:xfrm rot="14400000">
            <a:off x="133426" y="-37331"/>
            <a:ext cx="844079" cy="852141"/>
          </a:xfrm>
          <a:prstGeom prst="rect">
            <a:avLst/>
          </a:prstGeom>
        </p:spPr>
      </p:pic>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00051" y="628650"/>
            <a:ext cx="6477000" cy="4029075"/>
          </a:xfrm>
          <a:prstGeom prst="rect">
            <a:avLst/>
          </a:prstGeom>
        </p:spPr>
        <p:txBody>
          <a:bodyPr/>
          <a:lstStyle>
            <a:lvl1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1pPr>
            <a:lvl2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2pPr>
            <a:lvl3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3pPr>
            <a:lvl4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4pPr>
            <a:lvl5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9" name="Title 1"/>
          <p:cNvSpPr txBox="1"/>
          <p:nvPr userDrawn="1"/>
        </p:nvSpPr>
        <p:spPr>
          <a:xfrm>
            <a:off x="-1098145" y="2247714"/>
            <a:ext cx="149819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0" algn="l" defTabSz="914400" rtl="0" eaLnBrk="1" latinLnBrk="0" hangingPunct="1">
              <a:spcBef>
                <a:spcPct val="0"/>
              </a:spcBef>
              <a:buNone/>
              <a:defRPr/>
            </a:pPr>
            <a:endParaRPr lang="zh-CN" altLang="en-US" sz="2000" b="0" kern="1200" dirty="0" smtClean="0">
              <a:solidFill>
                <a:schemeClr val="bg1"/>
              </a:solidFill>
              <a:latin typeface="方正少儿简体" pitchFamily="2" charset="-122"/>
              <a:ea typeface="方正少儿简体" pitchFamily="2" charset="-122"/>
              <a:cs typeface="Open Sans Light" panose="020B0306030504020204" pitchFamily="34" charset="0"/>
            </a:endParaRPr>
          </a:p>
        </p:txBody>
      </p:sp>
      <p:sp>
        <p:nvSpPr>
          <p:cNvPr id="10" name="PA-文本框 23"/>
          <p:cNvSpPr txBox="1"/>
          <p:nvPr userDrawn="1">
            <p:custDataLst>
              <p:tags r:id="rId2"/>
            </p:custDataLst>
          </p:nvPr>
        </p:nvSpPr>
        <p:spPr>
          <a:xfrm>
            <a:off x="879869" y="291926"/>
            <a:ext cx="3263502" cy="346249"/>
          </a:xfrm>
          <a:prstGeom prst="rect">
            <a:avLst/>
          </a:prstGeom>
          <a:noFill/>
        </p:spPr>
        <p:txBody>
          <a:bodyPr wrap="square" lIns="68580" tIns="34290" rIns="68580" bIns="34290" rtlCol="0">
            <a:spAutoFit/>
          </a:bodyPr>
          <a:lstStyle/>
          <a:p>
            <a:pPr marL="0" algn="l" defTabSz="914400" rtl="0" eaLnBrk="1" latinLnBrk="0" hangingPunct="1">
              <a:spcBef>
                <a:spcPct val="0"/>
              </a:spcBef>
              <a:buNone/>
              <a:defRPr/>
            </a:pPr>
            <a:r>
              <a:rPr lang="zh-CN" altLang="en-US" sz="1800" b="0" kern="1200" dirty="0" smtClean="0">
                <a:solidFill>
                  <a:schemeClr val="bg1"/>
                </a:solidFill>
                <a:latin typeface="方正少儿简体" pitchFamily="2" charset="-122"/>
                <a:ea typeface="方正少儿简体" pitchFamily="2" charset="-122"/>
                <a:cs typeface="Open Sans Light" panose="020B0306030504020204" pitchFamily="34" charset="0"/>
              </a:rPr>
              <a:t>民事法律行为</a:t>
            </a:r>
            <a:endParaRPr lang="zh-CN" altLang="en-US" sz="1800" b="0" kern="1200" dirty="0" smtClean="0">
              <a:solidFill>
                <a:schemeClr val="bg1"/>
              </a:solidFill>
              <a:latin typeface="方正少儿简体" pitchFamily="2" charset="-122"/>
              <a:ea typeface="方正少儿简体" pitchFamily="2" charset="-122"/>
              <a:cs typeface="Open Sans Light" panose="020B0306030504020204" pitchFamily="34" charset="0"/>
            </a:endParaRPr>
          </a:p>
        </p:txBody>
      </p:sp>
      <p:pic>
        <p:nvPicPr>
          <p:cNvPr id="12" name="图片 11" descr="嗯嗯嗯嗯所错"/>
          <p:cNvPicPr>
            <a:picLocks noChangeAspect="1"/>
          </p:cNvPicPr>
          <p:nvPr userDrawn="1"/>
        </p:nvPicPr>
        <p:blipFill>
          <a:blip r:embed="rId3" cstate="print">
            <a:alphaModFix amt="63000"/>
          </a:blip>
          <a:stretch>
            <a:fillRect/>
          </a:stretch>
        </p:blipFill>
        <p:spPr>
          <a:xfrm rot="14400000">
            <a:off x="133426" y="-37331"/>
            <a:ext cx="844079" cy="852141"/>
          </a:xfrm>
          <a:prstGeom prst="rect">
            <a:avLst/>
          </a:prstGeom>
        </p:spPr>
      </p:pic>
    </p:spTree>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00051" y="628650"/>
            <a:ext cx="6477000" cy="4029075"/>
          </a:xfrm>
          <a:prstGeom prst="rect">
            <a:avLst/>
          </a:prstGeom>
        </p:spPr>
        <p:txBody>
          <a:bodyPr/>
          <a:lstStyle>
            <a:lvl1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1pPr>
            <a:lvl2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2pPr>
            <a:lvl3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3pPr>
            <a:lvl4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4pPr>
            <a:lvl5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PA-文本框 23"/>
          <p:cNvSpPr txBox="1"/>
          <p:nvPr userDrawn="1">
            <p:custDataLst>
              <p:tags r:id="rId2"/>
            </p:custDataLst>
          </p:nvPr>
        </p:nvSpPr>
        <p:spPr>
          <a:xfrm>
            <a:off x="879869" y="291926"/>
            <a:ext cx="3263502" cy="346249"/>
          </a:xfrm>
          <a:prstGeom prst="rect">
            <a:avLst/>
          </a:prstGeom>
          <a:noFill/>
        </p:spPr>
        <p:txBody>
          <a:bodyPr wrap="square" lIns="68580" tIns="34290" rIns="68580" bIns="34290" rtlCol="0">
            <a:spAutoFit/>
          </a:bodyPr>
          <a:lstStyle/>
          <a:p>
            <a:r>
              <a:rPr lang="zh-CN" altLang="en-US" sz="1800" dirty="0" smtClean="0">
                <a:solidFill>
                  <a:schemeClr val="bg1"/>
                </a:solidFill>
                <a:latin typeface="方正少儿简体" pitchFamily="2" charset="-122"/>
                <a:ea typeface="方正少儿简体" pitchFamily="2" charset="-122"/>
              </a:rPr>
              <a:t>代　理</a:t>
            </a:r>
            <a:endParaRPr lang="zh-CN" altLang="en-US" sz="1800" dirty="0" smtClean="0">
              <a:solidFill>
                <a:schemeClr val="bg1"/>
              </a:solidFill>
              <a:latin typeface="方正少儿简体" pitchFamily="2" charset="-122"/>
              <a:ea typeface="方正少儿简体" pitchFamily="2" charset="-122"/>
            </a:endParaRPr>
          </a:p>
        </p:txBody>
      </p:sp>
      <p:pic>
        <p:nvPicPr>
          <p:cNvPr id="8" name="图片 7" descr="嗯嗯嗯嗯所错"/>
          <p:cNvPicPr>
            <a:picLocks noChangeAspect="1"/>
          </p:cNvPicPr>
          <p:nvPr userDrawn="1"/>
        </p:nvPicPr>
        <p:blipFill>
          <a:blip r:embed="rId3" cstate="print">
            <a:alphaModFix amt="63000"/>
          </a:blip>
          <a:stretch>
            <a:fillRect/>
          </a:stretch>
        </p:blipFill>
        <p:spPr>
          <a:xfrm rot="14400000">
            <a:off x="133426" y="-37331"/>
            <a:ext cx="844079" cy="852141"/>
          </a:xfrm>
          <a:prstGeom prst="rect">
            <a:avLst/>
          </a:prstGeom>
        </p:spPr>
      </p:pic>
    </p:spTree>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00051" y="628650"/>
            <a:ext cx="6477000" cy="4029075"/>
          </a:xfrm>
          <a:prstGeom prst="rect">
            <a:avLst/>
          </a:prstGeom>
        </p:spPr>
        <p:txBody>
          <a:bodyPr/>
          <a:lstStyle>
            <a:lvl1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1pPr>
            <a:lvl2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2pPr>
            <a:lvl3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3pPr>
            <a:lvl4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4pPr>
            <a:lvl5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9" name="Title 1"/>
          <p:cNvSpPr txBox="1"/>
          <p:nvPr userDrawn="1"/>
        </p:nvSpPr>
        <p:spPr>
          <a:xfrm>
            <a:off x="-1104496" y="2787774"/>
            <a:ext cx="149819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0" algn="l" defTabSz="914400" rtl="0" eaLnBrk="1" latinLnBrk="0" hangingPunct="1">
              <a:spcBef>
                <a:spcPct val="0"/>
              </a:spcBef>
              <a:buNone/>
              <a:defRPr/>
            </a:pPr>
            <a:endParaRPr lang="zh-CN" altLang="en-US" sz="2000" b="0" kern="1200" dirty="0" smtClean="0">
              <a:solidFill>
                <a:schemeClr val="bg1"/>
              </a:solidFill>
              <a:latin typeface="方正少儿简体" pitchFamily="2" charset="-122"/>
              <a:ea typeface="方正少儿简体" pitchFamily="2" charset="-122"/>
              <a:cs typeface="Open Sans Light" panose="020B0306030504020204" pitchFamily="34" charset="0"/>
            </a:endParaRPr>
          </a:p>
        </p:txBody>
      </p:sp>
      <p:sp>
        <p:nvSpPr>
          <p:cNvPr id="6" name="PA-文本框 23"/>
          <p:cNvSpPr txBox="1"/>
          <p:nvPr userDrawn="1">
            <p:custDataLst>
              <p:tags r:id="rId2"/>
            </p:custDataLst>
          </p:nvPr>
        </p:nvSpPr>
        <p:spPr>
          <a:xfrm>
            <a:off x="879869" y="291926"/>
            <a:ext cx="4312852" cy="346249"/>
          </a:xfrm>
          <a:prstGeom prst="rect">
            <a:avLst/>
          </a:prstGeom>
          <a:noFill/>
        </p:spPr>
        <p:txBody>
          <a:bodyPr wrap="square" lIns="68580" tIns="34290" rIns="68580" bIns="34290" rtlCol="0">
            <a:spAutoFit/>
          </a:bodyPr>
          <a:lstStyle/>
          <a:p>
            <a:r>
              <a:rPr lang="zh-CN" altLang="en-US" sz="1800" dirty="0" smtClean="0">
                <a:solidFill>
                  <a:schemeClr val="bg1"/>
                </a:solidFill>
                <a:latin typeface="方正少儿简体" pitchFamily="2" charset="-122"/>
                <a:ea typeface="方正少儿简体" pitchFamily="2" charset="-122"/>
              </a:rPr>
              <a:t>民事权利、民事义务和民事责任</a:t>
            </a:r>
            <a:endParaRPr lang="zh-CN" altLang="en-US" sz="1800" dirty="0" smtClean="0">
              <a:solidFill>
                <a:schemeClr val="bg1"/>
              </a:solidFill>
              <a:latin typeface="方正少儿简体" pitchFamily="2" charset="-122"/>
              <a:ea typeface="方正少儿简体" pitchFamily="2" charset="-122"/>
            </a:endParaRPr>
          </a:p>
        </p:txBody>
      </p:sp>
      <p:pic>
        <p:nvPicPr>
          <p:cNvPr id="8" name="图片 7" descr="嗯嗯嗯嗯所错"/>
          <p:cNvPicPr>
            <a:picLocks noChangeAspect="1"/>
          </p:cNvPicPr>
          <p:nvPr userDrawn="1"/>
        </p:nvPicPr>
        <p:blipFill>
          <a:blip r:embed="rId3" cstate="print">
            <a:alphaModFix amt="63000"/>
          </a:blip>
          <a:stretch>
            <a:fillRect/>
          </a:stretch>
        </p:blipFill>
        <p:spPr>
          <a:xfrm rot="14400000">
            <a:off x="133426" y="-37331"/>
            <a:ext cx="844079" cy="852141"/>
          </a:xfrm>
          <a:prstGeom prst="rect">
            <a:avLst/>
          </a:prstGeom>
        </p:spPr>
      </p:pic>
    </p:spTree>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00051" y="628650"/>
            <a:ext cx="6477000" cy="4029075"/>
          </a:xfrm>
          <a:prstGeom prst="rect">
            <a:avLst/>
          </a:prstGeom>
        </p:spPr>
        <p:txBody>
          <a:bodyPr/>
          <a:lstStyle>
            <a:lvl1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1pPr>
            <a:lvl2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2pPr>
            <a:lvl3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3pPr>
            <a:lvl4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4pPr>
            <a:lvl5pPr marL="0" indent="467995">
              <a:lnSpc>
                <a:spcPct val="139000"/>
              </a:lnSpc>
              <a:spcBef>
                <a:spcPts val="0"/>
              </a:spcBef>
              <a:buNone/>
              <a:defRPr sz="1800">
                <a:solidFill>
                  <a:schemeClr val="bg1"/>
                </a:solidFill>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9" name="Title 1"/>
          <p:cNvSpPr txBox="1"/>
          <p:nvPr userDrawn="1"/>
        </p:nvSpPr>
        <p:spPr>
          <a:xfrm>
            <a:off x="-1104496" y="2787774"/>
            <a:ext cx="149819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marL="0" algn="l" defTabSz="914400" rtl="0" eaLnBrk="1" latinLnBrk="0" hangingPunct="1">
              <a:spcBef>
                <a:spcPct val="0"/>
              </a:spcBef>
              <a:buNone/>
              <a:defRPr/>
            </a:pPr>
            <a:endParaRPr lang="zh-CN" altLang="en-US" sz="2000" b="0" kern="1200" dirty="0" smtClean="0">
              <a:solidFill>
                <a:schemeClr val="bg1"/>
              </a:solidFill>
              <a:latin typeface="方正少儿简体" pitchFamily="2" charset="-122"/>
              <a:ea typeface="方正少儿简体" pitchFamily="2" charset="-122"/>
              <a:cs typeface="Open Sans Light" panose="020B0306030504020204" pitchFamily="34" charset="0"/>
            </a:endParaRPr>
          </a:p>
        </p:txBody>
      </p:sp>
      <p:sp>
        <p:nvSpPr>
          <p:cNvPr id="6" name="PA-文本框 23"/>
          <p:cNvSpPr txBox="1"/>
          <p:nvPr userDrawn="1">
            <p:custDataLst>
              <p:tags r:id="rId2"/>
            </p:custDataLst>
          </p:nvPr>
        </p:nvSpPr>
        <p:spPr>
          <a:xfrm>
            <a:off x="879869" y="291926"/>
            <a:ext cx="4312852" cy="346249"/>
          </a:xfrm>
          <a:prstGeom prst="rect">
            <a:avLst/>
          </a:prstGeom>
          <a:noFill/>
        </p:spPr>
        <p:txBody>
          <a:bodyPr wrap="square" lIns="68580" tIns="34290" rIns="68580" bIns="34290" rtlCol="0">
            <a:spAutoFit/>
          </a:bodyPr>
          <a:lstStyle/>
          <a:p>
            <a:r>
              <a:rPr lang="zh-CN" altLang="en-US" sz="1800" dirty="0" smtClean="0">
                <a:solidFill>
                  <a:schemeClr val="bg1"/>
                </a:solidFill>
                <a:latin typeface="方正少儿简体" pitchFamily="2" charset="-122"/>
                <a:ea typeface="方正少儿简体" pitchFamily="2" charset="-122"/>
              </a:rPr>
              <a:t>诉讼时效</a:t>
            </a:r>
            <a:endParaRPr lang="zh-CN" altLang="en-US" sz="1800" dirty="0" smtClean="0">
              <a:solidFill>
                <a:schemeClr val="bg1"/>
              </a:solidFill>
              <a:latin typeface="方正少儿简体" pitchFamily="2" charset="-122"/>
              <a:ea typeface="方正少儿简体" pitchFamily="2" charset="-122"/>
            </a:endParaRPr>
          </a:p>
        </p:txBody>
      </p:sp>
      <p:pic>
        <p:nvPicPr>
          <p:cNvPr id="8" name="图片 7" descr="嗯嗯嗯嗯所错"/>
          <p:cNvPicPr>
            <a:picLocks noChangeAspect="1"/>
          </p:cNvPicPr>
          <p:nvPr userDrawn="1"/>
        </p:nvPicPr>
        <p:blipFill>
          <a:blip r:embed="rId3" cstate="print">
            <a:alphaModFix amt="63000"/>
          </a:blip>
          <a:stretch>
            <a:fillRect/>
          </a:stretch>
        </p:blipFill>
        <p:spPr>
          <a:xfrm rot="14400000">
            <a:off x="133426" y="-37331"/>
            <a:ext cx="844079" cy="852141"/>
          </a:xfrm>
          <a:prstGeom prst="rect">
            <a:avLst/>
          </a:prstGeom>
        </p:spPr>
      </p:pic>
    </p:spTree>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5" name="文本占位符 2"/>
          <p:cNvSpPr>
            <a:spLocks noGrp="1"/>
          </p:cNvSpPr>
          <p:nvPr>
            <p:ph type="body" sz="quarter" idx="10"/>
          </p:nvPr>
        </p:nvSpPr>
        <p:spPr>
          <a:xfrm>
            <a:off x="400051" y="732903"/>
            <a:ext cx="6477000" cy="3934347"/>
          </a:xfrm>
          <a:prstGeom prst="rect">
            <a:avLst/>
          </a:prstGeom>
        </p:spPr>
        <p:txBody>
          <a:bodyPr/>
          <a:lstStyle>
            <a:lvl1pPr marL="0" indent="467995">
              <a:lnSpc>
                <a:spcPct val="139000"/>
              </a:lnSpc>
              <a:spcBef>
                <a:spcPts val="0"/>
              </a:spcBef>
              <a:buNone/>
              <a:defRPr sz="1800">
                <a:solidFill>
                  <a:schemeClr val="bg1"/>
                </a:solidFill>
                <a:latin typeface="楷体" panose="02010609060101010101" pitchFamily="49" charset="-122"/>
                <a:ea typeface="楷体" panose="02010609060101010101" pitchFamily="49" charset="-122"/>
              </a:defRPr>
            </a:lvl1pPr>
            <a:lvl2pPr marL="0" indent="467995">
              <a:lnSpc>
                <a:spcPct val="139000"/>
              </a:lnSpc>
              <a:spcBef>
                <a:spcPts val="0"/>
              </a:spcBef>
              <a:buNone/>
              <a:defRPr sz="1800">
                <a:solidFill>
                  <a:schemeClr val="bg1"/>
                </a:solidFill>
                <a:latin typeface="楷体" panose="02010609060101010101" pitchFamily="49" charset="-122"/>
                <a:ea typeface="楷体" panose="02010609060101010101" pitchFamily="49" charset="-122"/>
              </a:defRPr>
            </a:lvl2pPr>
            <a:lvl3pPr marL="0" indent="467995">
              <a:lnSpc>
                <a:spcPct val="139000"/>
              </a:lnSpc>
              <a:spcBef>
                <a:spcPts val="0"/>
              </a:spcBef>
              <a:buNone/>
              <a:defRPr sz="1800">
                <a:solidFill>
                  <a:schemeClr val="bg1"/>
                </a:solidFill>
                <a:latin typeface="楷体" panose="02010609060101010101" pitchFamily="49" charset="-122"/>
                <a:ea typeface="楷体" panose="02010609060101010101" pitchFamily="49" charset="-122"/>
              </a:defRPr>
            </a:lvl3pPr>
            <a:lvl4pPr marL="0" indent="467995">
              <a:lnSpc>
                <a:spcPct val="139000"/>
              </a:lnSpc>
              <a:spcBef>
                <a:spcPts val="0"/>
              </a:spcBef>
              <a:buNone/>
              <a:defRPr sz="1800">
                <a:solidFill>
                  <a:schemeClr val="bg1"/>
                </a:solidFill>
                <a:latin typeface="楷体" panose="02010609060101010101" pitchFamily="49" charset="-122"/>
                <a:ea typeface="楷体" panose="02010609060101010101" pitchFamily="49" charset="-122"/>
              </a:defRPr>
            </a:lvl4pPr>
            <a:lvl5pPr marL="0" indent="467995">
              <a:lnSpc>
                <a:spcPct val="139000"/>
              </a:lnSpc>
              <a:spcBef>
                <a:spcPts val="0"/>
              </a:spcBef>
              <a:buNone/>
              <a:defRPr sz="1800">
                <a:solidFill>
                  <a:schemeClr val="bg1"/>
                </a:solidFill>
                <a:latin typeface="楷体" panose="02010609060101010101" pitchFamily="49" charset="-122"/>
                <a:ea typeface="楷体" panose="02010609060101010101" pitchFamily="49"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PA-文本框 23"/>
          <p:cNvSpPr txBox="1"/>
          <p:nvPr userDrawn="1">
            <p:custDataLst>
              <p:tags r:id="rId2"/>
            </p:custDataLst>
          </p:nvPr>
        </p:nvSpPr>
        <p:spPr>
          <a:xfrm>
            <a:off x="851283" y="291926"/>
            <a:ext cx="2006205" cy="346249"/>
          </a:xfrm>
          <a:prstGeom prst="rect">
            <a:avLst/>
          </a:prstGeom>
          <a:noFill/>
        </p:spPr>
        <p:txBody>
          <a:bodyPr wrap="square" lIns="68580" tIns="34290" rIns="68580" bIns="34290" rtlCol="0">
            <a:spAutoFit/>
          </a:bodyPr>
          <a:lstStyle/>
          <a:p>
            <a:r>
              <a:rPr lang="zh-CN" altLang="en-US" sz="1800" smtClean="0">
                <a:solidFill>
                  <a:schemeClr val="bg1"/>
                </a:solidFill>
                <a:latin typeface="方正少儿简体" pitchFamily="2" charset="-122"/>
                <a:ea typeface="方正少儿简体" pitchFamily="2" charset="-122"/>
              </a:rPr>
              <a:t>经典例题</a:t>
            </a:r>
            <a:endParaRPr lang="zh-CN" altLang="en-US" sz="1800" dirty="0">
              <a:solidFill>
                <a:schemeClr val="bg1"/>
              </a:solidFill>
              <a:latin typeface="方正少儿简体" pitchFamily="2" charset="-122"/>
              <a:ea typeface="方正少儿简体" pitchFamily="2" charset="-122"/>
            </a:endParaRPr>
          </a:p>
        </p:txBody>
      </p:sp>
      <p:pic>
        <p:nvPicPr>
          <p:cNvPr id="9" name="图片 8" descr="嗯嗯嗯嗯所错"/>
          <p:cNvPicPr>
            <a:picLocks noChangeAspect="1"/>
          </p:cNvPicPr>
          <p:nvPr userDrawn="1"/>
        </p:nvPicPr>
        <p:blipFill>
          <a:blip r:embed="rId3" cstate="print">
            <a:alphaModFix amt="63000"/>
          </a:blip>
          <a:stretch>
            <a:fillRect/>
          </a:stretch>
        </p:blipFill>
        <p:spPr>
          <a:xfrm rot="14400000">
            <a:off x="133426" y="-37331"/>
            <a:ext cx="844079" cy="852141"/>
          </a:xfrm>
          <a:prstGeom prst="rect">
            <a:avLst/>
          </a:prstGeom>
        </p:spPr>
      </p:pic>
    </p:spTree>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10.png"/><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7443C"/>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2" cstate="print"/>
          <a:srcRect/>
          <a:stretch>
            <a:fillRect/>
          </a:stretch>
        </p:blipFill>
        <p:spPr bwMode="auto">
          <a:xfrm>
            <a:off x="0" y="0"/>
            <a:ext cx="9155113" cy="51562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slow"/>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customXml" Target="../ink/ink5.xml"/><Relationship Id="rId8" Type="http://schemas.openxmlformats.org/officeDocument/2006/relationships/image" Target="../media/image14.png"/><Relationship Id="rId7" Type="http://schemas.openxmlformats.org/officeDocument/2006/relationships/customXml" Target="../ink/ink4.xml"/><Relationship Id="rId6" Type="http://schemas.openxmlformats.org/officeDocument/2006/relationships/image" Target="../media/image13.png"/><Relationship Id="rId5" Type="http://schemas.openxmlformats.org/officeDocument/2006/relationships/customXml" Target="../ink/ink3.xml"/><Relationship Id="rId4" Type="http://schemas.openxmlformats.org/officeDocument/2006/relationships/image" Target="../media/image12.png"/><Relationship Id="rId31" Type="http://schemas.openxmlformats.org/officeDocument/2006/relationships/slideLayout" Target="../slideLayouts/slideLayout2.xml"/><Relationship Id="rId30" Type="http://schemas.openxmlformats.org/officeDocument/2006/relationships/image" Target="../media/image25.png"/><Relationship Id="rId3" Type="http://schemas.openxmlformats.org/officeDocument/2006/relationships/customXml" Target="../ink/ink2.xml"/><Relationship Id="rId29" Type="http://schemas.openxmlformats.org/officeDocument/2006/relationships/customXml" Target="../ink/ink15.xml"/><Relationship Id="rId28" Type="http://schemas.openxmlformats.org/officeDocument/2006/relationships/image" Target="../media/image24.png"/><Relationship Id="rId27" Type="http://schemas.openxmlformats.org/officeDocument/2006/relationships/customXml" Target="../ink/ink14.xml"/><Relationship Id="rId26" Type="http://schemas.openxmlformats.org/officeDocument/2006/relationships/image" Target="../media/image23.png"/><Relationship Id="rId25" Type="http://schemas.openxmlformats.org/officeDocument/2006/relationships/customXml" Target="../ink/ink13.xml"/><Relationship Id="rId24" Type="http://schemas.openxmlformats.org/officeDocument/2006/relationships/image" Target="../media/image22.png"/><Relationship Id="rId23" Type="http://schemas.openxmlformats.org/officeDocument/2006/relationships/customXml" Target="../ink/ink12.xml"/><Relationship Id="rId22" Type="http://schemas.openxmlformats.org/officeDocument/2006/relationships/image" Target="../media/image21.png"/><Relationship Id="rId21" Type="http://schemas.openxmlformats.org/officeDocument/2006/relationships/customXml" Target="../ink/ink11.xml"/><Relationship Id="rId20" Type="http://schemas.openxmlformats.org/officeDocument/2006/relationships/image" Target="../media/image20.png"/><Relationship Id="rId2" Type="http://schemas.openxmlformats.org/officeDocument/2006/relationships/image" Target="../media/image11.png"/><Relationship Id="rId19" Type="http://schemas.openxmlformats.org/officeDocument/2006/relationships/customXml" Target="../ink/ink10.xml"/><Relationship Id="rId18" Type="http://schemas.openxmlformats.org/officeDocument/2006/relationships/image" Target="../media/image19.png"/><Relationship Id="rId17" Type="http://schemas.openxmlformats.org/officeDocument/2006/relationships/customXml" Target="../ink/ink9.xml"/><Relationship Id="rId16" Type="http://schemas.openxmlformats.org/officeDocument/2006/relationships/image" Target="../media/image18.png"/><Relationship Id="rId15" Type="http://schemas.openxmlformats.org/officeDocument/2006/relationships/customXml" Target="../ink/ink8.xml"/><Relationship Id="rId14" Type="http://schemas.openxmlformats.org/officeDocument/2006/relationships/image" Target="../media/image17.png"/><Relationship Id="rId13" Type="http://schemas.openxmlformats.org/officeDocument/2006/relationships/customXml" Target="../ink/ink7.xml"/><Relationship Id="rId12" Type="http://schemas.openxmlformats.org/officeDocument/2006/relationships/image" Target="../media/image16.png"/><Relationship Id="rId11" Type="http://schemas.openxmlformats.org/officeDocument/2006/relationships/customXml" Target="../ink/ink6.xml"/><Relationship Id="rId10" Type="http://schemas.openxmlformats.org/officeDocument/2006/relationships/image" Target="../media/image15.png"/><Relationship Id="rId1" Type="http://schemas.openxmlformats.org/officeDocument/2006/relationships/customXml" Target="../ink/ink1.xml"/></Relationships>
</file>

<file path=ppt/slides/_rels/slide10.xml.rels><?xml version="1.0" encoding="UTF-8" standalone="yes"?>
<Relationships xmlns="http://schemas.openxmlformats.org/package/2006/relationships"><Relationship Id="rId9" Type="http://schemas.openxmlformats.org/officeDocument/2006/relationships/image" Target="../media/image115.png"/><Relationship Id="rId8" Type="http://schemas.openxmlformats.org/officeDocument/2006/relationships/customXml" Target="../ink/ink105.xml"/><Relationship Id="rId7" Type="http://schemas.openxmlformats.org/officeDocument/2006/relationships/image" Target="../media/image114.png"/><Relationship Id="rId6" Type="http://schemas.openxmlformats.org/officeDocument/2006/relationships/customXml" Target="../ink/ink104.xml"/><Relationship Id="rId5" Type="http://schemas.openxmlformats.org/officeDocument/2006/relationships/image" Target="../media/image113.png"/><Relationship Id="rId4" Type="http://schemas.openxmlformats.org/officeDocument/2006/relationships/customXml" Target="../ink/ink103.xml"/><Relationship Id="rId3" Type="http://schemas.openxmlformats.org/officeDocument/2006/relationships/image" Target="../media/image112.png"/><Relationship Id="rId2" Type="http://schemas.openxmlformats.org/officeDocument/2006/relationships/customXml" Target="../ink/ink102.xml"/><Relationship Id="rId18" Type="http://schemas.openxmlformats.org/officeDocument/2006/relationships/slideLayout" Target="../slideLayouts/slideLayout14.xml"/><Relationship Id="rId17" Type="http://schemas.openxmlformats.org/officeDocument/2006/relationships/image" Target="../media/image119.png"/><Relationship Id="rId16" Type="http://schemas.openxmlformats.org/officeDocument/2006/relationships/customXml" Target="../ink/ink109.xml"/><Relationship Id="rId15" Type="http://schemas.openxmlformats.org/officeDocument/2006/relationships/image" Target="../media/image118.png"/><Relationship Id="rId14" Type="http://schemas.openxmlformats.org/officeDocument/2006/relationships/customXml" Target="../ink/ink108.xml"/><Relationship Id="rId13" Type="http://schemas.openxmlformats.org/officeDocument/2006/relationships/image" Target="../media/image117.png"/><Relationship Id="rId12" Type="http://schemas.openxmlformats.org/officeDocument/2006/relationships/customXml" Target="../ink/ink107.xml"/><Relationship Id="rId11" Type="http://schemas.openxmlformats.org/officeDocument/2006/relationships/image" Target="../media/image116.png"/><Relationship Id="rId10" Type="http://schemas.openxmlformats.org/officeDocument/2006/relationships/customXml" Target="../ink/ink10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9" Type="http://schemas.openxmlformats.org/officeDocument/2006/relationships/image" Target="../media/image123.png"/><Relationship Id="rId8" Type="http://schemas.openxmlformats.org/officeDocument/2006/relationships/customXml" Target="../ink/ink113.xml"/><Relationship Id="rId7" Type="http://schemas.openxmlformats.org/officeDocument/2006/relationships/image" Target="../media/image122.png"/><Relationship Id="rId6" Type="http://schemas.openxmlformats.org/officeDocument/2006/relationships/customXml" Target="../ink/ink112.xml"/><Relationship Id="rId5" Type="http://schemas.openxmlformats.org/officeDocument/2006/relationships/image" Target="../media/image121.png"/><Relationship Id="rId4" Type="http://schemas.openxmlformats.org/officeDocument/2006/relationships/customXml" Target="../ink/ink111.xml"/><Relationship Id="rId3" Type="http://schemas.openxmlformats.org/officeDocument/2006/relationships/image" Target="../media/image120.png"/><Relationship Id="rId2" Type="http://schemas.openxmlformats.org/officeDocument/2006/relationships/customXml" Target="../ink/ink110.xml"/><Relationship Id="rId14" Type="http://schemas.openxmlformats.org/officeDocument/2006/relationships/slideLayout" Target="../slideLayouts/slideLayout14.xml"/><Relationship Id="rId13" Type="http://schemas.openxmlformats.org/officeDocument/2006/relationships/image" Target="../media/image125.png"/><Relationship Id="rId12" Type="http://schemas.openxmlformats.org/officeDocument/2006/relationships/customXml" Target="../ink/ink115.xml"/><Relationship Id="rId11" Type="http://schemas.openxmlformats.org/officeDocument/2006/relationships/image" Target="../media/image124.png"/><Relationship Id="rId10" Type="http://schemas.openxmlformats.org/officeDocument/2006/relationships/customXml" Target="../ink/ink11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9" Type="http://schemas.openxmlformats.org/officeDocument/2006/relationships/customXml" Target="../ink/ink119.xml"/><Relationship Id="rId8" Type="http://schemas.openxmlformats.org/officeDocument/2006/relationships/image" Target="../media/image129.png"/><Relationship Id="rId7" Type="http://schemas.openxmlformats.org/officeDocument/2006/relationships/customXml" Target="../ink/ink118.xml"/><Relationship Id="rId6" Type="http://schemas.openxmlformats.org/officeDocument/2006/relationships/image" Target="../media/image128.png"/><Relationship Id="rId5" Type="http://schemas.openxmlformats.org/officeDocument/2006/relationships/customXml" Target="../ink/ink117.xml"/><Relationship Id="rId4" Type="http://schemas.openxmlformats.org/officeDocument/2006/relationships/image" Target="../media/image127.png"/><Relationship Id="rId3" Type="http://schemas.openxmlformats.org/officeDocument/2006/relationships/customXml" Target="../ink/ink116.xml"/><Relationship Id="rId2" Type="http://schemas.openxmlformats.org/officeDocument/2006/relationships/image" Target="../media/image126.png"/><Relationship Id="rId13" Type="http://schemas.openxmlformats.org/officeDocument/2006/relationships/slideLayout" Target="../slideLayouts/slideLayout14.xml"/><Relationship Id="rId12" Type="http://schemas.openxmlformats.org/officeDocument/2006/relationships/image" Target="../media/image131.png"/><Relationship Id="rId11" Type="http://schemas.openxmlformats.org/officeDocument/2006/relationships/customXml" Target="../ink/ink120.xml"/><Relationship Id="rId10" Type="http://schemas.openxmlformats.org/officeDocument/2006/relationships/image" Target="../media/image130.png"/><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9" Type="http://schemas.openxmlformats.org/officeDocument/2006/relationships/customXml" Target="../ink/ink124.xml"/><Relationship Id="rId8" Type="http://schemas.openxmlformats.org/officeDocument/2006/relationships/image" Target="../media/image134.png"/><Relationship Id="rId7" Type="http://schemas.openxmlformats.org/officeDocument/2006/relationships/customXml" Target="../ink/ink123.xml"/><Relationship Id="rId6" Type="http://schemas.openxmlformats.org/officeDocument/2006/relationships/image" Target="../media/image133.png"/><Relationship Id="rId5" Type="http://schemas.openxmlformats.org/officeDocument/2006/relationships/customXml" Target="../ink/ink122.xml"/><Relationship Id="rId4" Type="http://schemas.openxmlformats.org/officeDocument/2006/relationships/image" Target="../media/image132.png"/><Relationship Id="rId3" Type="http://schemas.openxmlformats.org/officeDocument/2006/relationships/customXml" Target="../ink/ink121.xml"/><Relationship Id="rId20" Type="http://schemas.openxmlformats.org/officeDocument/2006/relationships/notesSlide" Target="../notesSlides/notesSlide1.xml"/><Relationship Id="rId2" Type="http://schemas.openxmlformats.org/officeDocument/2006/relationships/tags" Target="../tags/tag15.xml"/><Relationship Id="rId19" Type="http://schemas.openxmlformats.org/officeDocument/2006/relationships/slideLayout" Target="../slideLayouts/slideLayout14.xml"/><Relationship Id="rId18" Type="http://schemas.openxmlformats.org/officeDocument/2006/relationships/image" Target="../media/image139.png"/><Relationship Id="rId17" Type="http://schemas.openxmlformats.org/officeDocument/2006/relationships/customXml" Target="../ink/ink128.xml"/><Relationship Id="rId16" Type="http://schemas.openxmlformats.org/officeDocument/2006/relationships/image" Target="../media/image138.png"/><Relationship Id="rId15" Type="http://schemas.openxmlformats.org/officeDocument/2006/relationships/customXml" Target="../ink/ink127.xml"/><Relationship Id="rId14" Type="http://schemas.openxmlformats.org/officeDocument/2006/relationships/image" Target="../media/image137.png"/><Relationship Id="rId13" Type="http://schemas.openxmlformats.org/officeDocument/2006/relationships/customXml" Target="../ink/ink126.xml"/><Relationship Id="rId12" Type="http://schemas.openxmlformats.org/officeDocument/2006/relationships/image" Target="../media/image136.png"/><Relationship Id="rId11" Type="http://schemas.openxmlformats.org/officeDocument/2006/relationships/customXml" Target="../ink/ink125.xml"/><Relationship Id="rId10" Type="http://schemas.openxmlformats.org/officeDocument/2006/relationships/image" Target="../media/image135.png"/><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9" Type="http://schemas.openxmlformats.org/officeDocument/2006/relationships/image" Target="../media/image143.png"/><Relationship Id="rId8" Type="http://schemas.openxmlformats.org/officeDocument/2006/relationships/customXml" Target="../ink/ink132.xml"/><Relationship Id="rId7" Type="http://schemas.openxmlformats.org/officeDocument/2006/relationships/image" Target="../media/image142.png"/><Relationship Id="rId6" Type="http://schemas.openxmlformats.org/officeDocument/2006/relationships/customXml" Target="../ink/ink131.xml"/><Relationship Id="rId5" Type="http://schemas.openxmlformats.org/officeDocument/2006/relationships/image" Target="../media/image141.png"/><Relationship Id="rId4" Type="http://schemas.openxmlformats.org/officeDocument/2006/relationships/customXml" Target="../ink/ink130.xml"/><Relationship Id="rId3" Type="http://schemas.openxmlformats.org/officeDocument/2006/relationships/image" Target="../media/image140.png"/><Relationship Id="rId2" Type="http://schemas.openxmlformats.org/officeDocument/2006/relationships/customXml" Target="../ink/ink129.xml"/><Relationship Id="rId11" Type="http://schemas.openxmlformats.org/officeDocument/2006/relationships/notesSlide" Target="../notesSlides/notesSlide2.xml"/><Relationship Id="rId10" Type="http://schemas.openxmlformats.org/officeDocument/2006/relationships/slideLayout" Target="../slideLayouts/slideLayout14.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9" Type="http://schemas.openxmlformats.org/officeDocument/2006/relationships/image" Target="../media/image147.png"/><Relationship Id="rId8" Type="http://schemas.openxmlformats.org/officeDocument/2006/relationships/customXml" Target="../ink/ink136.xml"/><Relationship Id="rId7" Type="http://schemas.openxmlformats.org/officeDocument/2006/relationships/image" Target="../media/image146.png"/><Relationship Id="rId6" Type="http://schemas.openxmlformats.org/officeDocument/2006/relationships/customXml" Target="../ink/ink135.xml"/><Relationship Id="rId5" Type="http://schemas.openxmlformats.org/officeDocument/2006/relationships/image" Target="../media/image145.png"/><Relationship Id="rId4" Type="http://schemas.openxmlformats.org/officeDocument/2006/relationships/customXml" Target="../ink/ink134.xml"/><Relationship Id="rId3" Type="http://schemas.openxmlformats.org/officeDocument/2006/relationships/image" Target="../media/image144.png"/><Relationship Id="rId2" Type="http://schemas.openxmlformats.org/officeDocument/2006/relationships/customXml" Target="../ink/ink133.xml"/><Relationship Id="rId18" Type="http://schemas.openxmlformats.org/officeDocument/2006/relationships/slideLayout" Target="../slideLayouts/slideLayout14.xml"/><Relationship Id="rId17" Type="http://schemas.openxmlformats.org/officeDocument/2006/relationships/image" Target="../media/image151.png"/><Relationship Id="rId16" Type="http://schemas.openxmlformats.org/officeDocument/2006/relationships/customXml" Target="../ink/ink140.xml"/><Relationship Id="rId15" Type="http://schemas.openxmlformats.org/officeDocument/2006/relationships/image" Target="../media/image150.png"/><Relationship Id="rId14" Type="http://schemas.openxmlformats.org/officeDocument/2006/relationships/customXml" Target="../ink/ink139.xml"/><Relationship Id="rId13" Type="http://schemas.openxmlformats.org/officeDocument/2006/relationships/image" Target="../media/image149.png"/><Relationship Id="rId12" Type="http://schemas.openxmlformats.org/officeDocument/2006/relationships/customXml" Target="../ink/ink138.xml"/><Relationship Id="rId11" Type="http://schemas.openxmlformats.org/officeDocument/2006/relationships/image" Target="../media/image148.png"/><Relationship Id="rId10" Type="http://schemas.openxmlformats.org/officeDocument/2006/relationships/customXml" Target="../ink/ink137.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9" Type="http://schemas.openxmlformats.org/officeDocument/2006/relationships/customXml" Target="../ink/ink144.xml"/><Relationship Id="rId8" Type="http://schemas.openxmlformats.org/officeDocument/2006/relationships/image" Target="../media/image154.png"/><Relationship Id="rId7" Type="http://schemas.openxmlformats.org/officeDocument/2006/relationships/customXml" Target="../ink/ink143.xml"/><Relationship Id="rId6" Type="http://schemas.openxmlformats.org/officeDocument/2006/relationships/image" Target="../media/image153.png"/><Relationship Id="rId5" Type="http://schemas.openxmlformats.org/officeDocument/2006/relationships/customXml" Target="../ink/ink142.xml"/><Relationship Id="rId4" Type="http://schemas.openxmlformats.org/officeDocument/2006/relationships/image" Target="../media/image152.png"/><Relationship Id="rId3" Type="http://schemas.openxmlformats.org/officeDocument/2006/relationships/customXml" Target="../ink/ink141.xml"/><Relationship Id="rId21" Type="http://schemas.openxmlformats.org/officeDocument/2006/relationships/slideLayout" Target="../slideLayouts/slideLayout14.xml"/><Relationship Id="rId20" Type="http://schemas.openxmlformats.org/officeDocument/2006/relationships/image" Target="../media/image160.png"/><Relationship Id="rId2" Type="http://schemas.openxmlformats.org/officeDocument/2006/relationships/tags" Target="../tags/tag20.xml"/><Relationship Id="rId19" Type="http://schemas.openxmlformats.org/officeDocument/2006/relationships/customXml" Target="../ink/ink149.xml"/><Relationship Id="rId18" Type="http://schemas.openxmlformats.org/officeDocument/2006/relationships/image" Target="../media/image159.png"/><Relationship Id="rId17" Type="http://schemas.openxmlformats.org/officeDocument/2006/relationships/customXml" Target="../ink/ink148.xml"/><Relationship Id="rId16" Type="http://schemas.openxmlformats.org/officeDocument/2006/relationships/image" Target="../media/image158.png"/><Relationship Id="rId15" Type="http://schemas.openxmlformats.org/officeDocument/2006/relationships/customXml" Target="../ink/ink147.xml"/><Relationship Id="rId14" Type="http://schemas.openxmlformats.org/officeDocument/2006/relationships/image" Target="../media/image157.png"/><Relationship Id="rId13" Type="http://schemas.openxmlformats.org/officeDocument/2006/relationships/customXml" Target="../ink/ink146.xml"/><Relationship Id="rId12" Type="http://schemas.openxmlformats.org/officeDocument/2006/relationships/image" Target="../media/image156.png"/><Relationship Id="rId11" Type="http://schemas.openxmlformats.org/officeDocument/2006/relationships/customXml" Target="../ink/ink145.xml"/><Relationship Id="rId10" Type="http://schemas.openxmlformats.org/officeDocument/2006/relationships/image" Target="../media/image155.png"/><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image" Target="../media/image163.png"/><Relationship Id="rId6" Type="http://schemas.openxmlformats.org/officeDocument/2006/relationships/customXml" Target="../ink/ink152.xml"/><Relationship Id="rId5" Type="http://schemas.openxmlformats.org/officeDocument/2006/relationships/image" Target="../media/image162.png"/><Relationship Id="rId4" Type="http://schemas.openxmlformats.org/officeDocument/2006/relationships/customXml" Target="../ink/ink151.xml"/><Relationship Id="rId3" Type="http://schemas.openxmlformats.org/officeDocument/2006/relationships/image" Target="../media/image161.png"/><Relationship Id="rId2" Type="http://schemas.openxmlformats.org/officeDocument/2006/relationships/customXml" Target="../ink/ink150.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image" Target="../media/image166.png"/><Relationship Id="rId6" Type="http://schemas.openxmlformats.org/officeDocument/2006/relationships/customXml" Target="../ink/ink155.xml"/><Relationship Id="rId5" Type="http://schemas.openxmlformats.org/officeDocument/2006/relationships/image" Target="../media/image165.png"/><Relationship Id="rId4" Type="http://schemas.openxmlformats.org/officeDocument/2006/relationships/customXml" Target="../ink/ink154.xml"/><Relationship Id="rId3" Type="http://schemas.openxmlformats.org/officeDocument/2006/relationships/image" Target="../media/image164.png"/><Relationship Id="rId2" Type="http://schemas.openxmlformats.org/officeDocument/2006/relationships/customXml" Target="../ink/ink15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9" Type="http://schemas.openxmlformats.org/officeDocument/2006/relationships/customXml" Target="../ink/ink20.xml"/><Relationship Id="rId8" Type="http://schemas.openxmlformats.org/officeDocument/2006/relationships/image" Target="../media/image29.png"/><Relationship Id="rId7" Type="http://schemas.openxmlformats.org/officeDocument/2006/relationships/customXml" Target="../ink/ink19.xml"/><Relationship Id="rId6" Type="http://schemas.openxmlformats.org/officeDocument/2006/relationships/image" Target="../media/image28.png"/><Relationship Id="rId5" Type="http://schemas.openxmlformats.org/officeDocument/2006/relationships/customXml" Target="../ink/ink18.xml"/><Relationship Id="rId4" Type="http://schemas.openxmlformats.org/officeDocument/2006/relationships/image" Target="../media/image27.png"/><Relationship Id="rId3" Type="http://schemas.openxmlformats.org/officeDocument/2006/relationships/customXml" Target="../ink/ink17.xml"/><Relationship Id="rId2" Type="http://schemas.openxmlformats.org/officeDocument/2006/relationships/image" Target="../media/image26.png"/><Relationship Id="rId15" Type="http://schemas.openxmlformats.org/officeDocument/2006/relationships/slideLayout" Target="../slideLayouts/slideLayout3.xml"/><Relationship Id="rId14" Type="http://schemas.openxmlformats.org/officeDocument/2006/relationships/image" Target="../media/image32.png"/><Relationship Id="rId13" Type="http://schemas.openxmlformats.org/officeDocument/2006/relationships/customXml" Target="../ink/ink22.xml"/><Relationship Id="rId12" Type="http://schemas.openxmlformats.org/officeDocument/2006/relationships/image" Target="../media/image31.png"/><Relationship Id="rId11" Type="http://schemas.openxmlformats.org/officeDocument/2006/relationships/customXml" Target="../ink/ink21.xml"/><Relationship Id="rId10" Type="http://schemas.openxmlformats.org/officeDocument/2006/relationships/image" Target="../media/image30.png"/><Relationship Id="rId1" Type="http://schemas.openxmlformats.org/officeDocument/2006/relationships/customXml" Target="../ink/ink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9" Type="http://schemas.openxmlformats.org/officeDocument/2006/relationships/customXml" Target="../ink/ink27.xml"/><Relationship Id="rId8" Type="http://schemas.openxmlformats.org/officeDocument/2006/relationships/image" Target="../media/image36.png"/><Relationship Id="rId7" Type="http://schemas.openxmlformats.org/officeDocument/2006/relationships/customXml" Target="../ink/ink26.xml"/><Relationship Id="rId6" Type="http://schemas.openxmlformats.org/officeDocument/2006/relationships/image" Target="../media/image35.png"/><Relationship Id="rId5" Type="http://schemas.openxmlformats.org/officeDocument/2006/relationships/customXml" Target="../ink/ink25.xml"/><Relationship Id="rId4" Type="http://schemas.openxmlformats.org/officeDocument/2006/relationships/image" Target="../media/image34.png"/><Relationship Id="rId37" Type="http://schemas.openxmlformats.org/officeDocument/2006/relationships/slideLayout" Target="../slideLayouts/slideLayout3.xml"/><Relationship Id="rId36" Type="http://schemas.openxmlformats.org/officeDocument/2006/relationships/image" Target="../media/image50.png"/><Relationship Id="rId35" Type="http://schemas.openxmlformats.org/officeDocument/2006/relationships/customXml" Target="../ink/ink40.xml"/><Relationship Id="rId34" Type="http://schemas.openxmlformats.org/officeDocument/2006/relationships/image" Target="../media/image49.png"/><Relationship Id="rId33" Type="http://schemas.openxmlformats.org/officeDocument/2006/relationships/customXml" Target="../ink/ink39.xml"/><Relationship Id="rId32" Type="http://schemas.openxmlformats.org/officeDocument/2006/relationships/image" Target="../media/image48.png"/><Relationship Id="rId31" Type="http://schemas.openxmlformats.org/officeDocument/2006/relationships/customXml" Target="../ink/ink38.xml"/><Relationship Id="rId30" Type="http://schemas.openxmlformats.org/officeDocument/2006/relationships/image" Target="../media/image47.png"/><Relationship Id="rId3" Type="http://schemas.openxmlformats.org/officeDocument/2006/relationships/customXml" Target="../ink/ink24.xml"/><Relationship Id="rId29" Type="http://schemas.openxmlformats.org/officeDocument/2006/relationships/customXml" Target="../ink/ink37.xml"/><Relationship Id="rId28" Type="http://schemas.openxmlformats.org/officeDocument/2006/relationships/image" Target="../media/image46.png"/><Relationship Id="rId27" Type="http://schemas.openxmlformats.org/officeDocument/2006/relationships/customXml" Target="../ink/ink36.xml"/><Relationship Id="rId26" Type="http://schemas.openxmlformats.org/officeDocument/2006/relationships/image" Target="../media/image45.png"/><Relationship Id="rId25" Type="http://schemas.openxmlformats.org/officeDocument/2006/relationships/customXml" Target="../ink/ink35.xml"/><Relationship Id="rId24" Type="http://schemas.openxmlformats.org/officeDocument/2006/relationships/image" Target="../media/image44.png"/><Relationship Id="rId23" Type="http://schemas.openxmlformats.org/officeDocument/2006/relationships/customXml" Target="../ink/ink34.xml"/><Relationship Id="rId22" Type="http://schemas.openxmlformats.org/officeDocument/2006/relationships/image" Target="../media/image43.png"/><Relationship Id="rId21" Type="http://schemas.openxmlformats.org/officeDocument/2006/relationships/customXml" Target="../ink/ink33.xml"/><Relationship Id="rId20" Type="http://schemas.openxmlformats.org/officeDocument/2006/relationships/image" Target="../media/image42.png"/><Relationship Id="rId2" Type="http://schemas.openxmlformats.org/officeDocument/2006/relationships/image" Target="../media/image33.png"/><Relationship Id="rId19" Type="http://schemas.openxmlformats.org/officeDocument/2006/relationships/customXml" Target="../ink/ink32.xml"/><Relationship Id="rId18" Type="http://schemas.openxmlformats.org/officeDocument/2006/relationships/image" Target="../media/image41.png"/><Relationship Id="rId17" Type="http://schemas.openxmlformats.org/officeDocument/2006/relationships/customXml" Target="../ink/ink31.xml"/><Relationship Id="rId16" Type="http://schemas.openxmlformats.org/officeDocument/2006/relationships/image" Target="../media/image40.png"/><Relationship Id="rId15" Type="http://schemas.openxmlformats.org/officeDocument/2006/relationships/customXml" Target="../ink/ink30.xml"/><Relationship Id="rId14" Type="http://schemas.openxmlformats.org/officeDocument/2006/relationships/image" Target="../media/image39.png"/><Relationship Id="rId13" Type="http://schemas.openxmlformats.org/officeDocument/2006/relationships/customXml" Target="../ink/ink29.xml"/><Relationship Id="rId12" Type="http://schemas.openxmlformats.org/officeDocument/2006/relationships/image" Target="../media/image38.png"/><Relationship Id="rId11" Type="http://schemas.openxmlformats.org/officeDocument/2006/relationships/customXml" Target="../ink/ink28.xml"/><Relationship Id="rId10" Type="http://schemas.openxmlformats.org/officeDocument/2006/relationships/image" Target="../media/image37.png"/><Relationship Id="rId1" Type="http://schemas.openxmlformats.org/officeDocument/2006/relationships/customXml" Target="../ink/ink23.xml"/></Relationships>
</file>

<file path=ppt/slides/_rels/slide4.xml.rels><?xml version="1.0" encoding="UTF-8" standalone="yes"?>
<Relationships xmlns="http://schemas.openxmlformats.org/package/2006/relationships"><Relationship Id="rId9" Type="http://schemas.openxmlformats.org/officeDocument/2006/relationships/customXml" Target="../ink/ink45.xml"/><Relationship Id="rId8" Type="http://schemas.openxmlformats.org/officeDocument/2006/relationships/image" Target="../media/image54.png"/><Relationship Id="rId7" Type="http://schemas.openxmlformats.org/officeDocument/2006/relationships/customXml" Target="../ink/ink44.xml"/><Relationship Id="rId6" Type="http://schemas.openxmlformats.org/officeDocument/2006/relationships/image" Target="../media/image53.png"/><Relationship Id="rId5" Type="http://schemas.openxmlformats.org/officeDocument/2006/relationships/customXml" Target="../ink/ink43.xml"/><Relationship Id="rId4" Type="http://schemas.openxmlformats.org/officeDocument/2006/relationships/image" Target="../media/image52.png"/><Relationship Id="rId39" Type="http://schemas.openxmlformats.org/officeDocument/2006/relationships/slideLayout" Target="../slideLayouts/slideLayout3.xml"/><Relationship Id="rId38" Type="http://schemas.openxmlformats.org/officeDocument/2006/relationships/image" Target="../media/image69.png"/><Relationship Id="rId37" Type="http://schemas.openxmlformats.org/officeDocument/2006/relationships/customXml" Target="../ink/ink59.xml"/><Relationship Id="rId36" Type="http://schemas.openxmlformats.org/officeDocument/2006/relationships/image" Target="../media/image68.png"/><Relationship Id="rId35" Type="http://schemas.openxmlformats.org/officeDocument/2006/relationships/customXml" Target="../ink/ink58.xml"/><Relationship Id="rId34" Type="http://schemas.openxmlformats.org/officeDocument/2006/relationships/image" Target="../media/image67.png"/><Relationship Id="rId33" Type="http://schemas.openxmlformats.org/officeDocument/2006/relationships/customXml" Target="../ink/ink57.xml"/><Relationship Id="rId32" Type="http://schemas.openxmlformats.org/officeDocument/2006/relationships/image" Target="../media/image66.png"/><Relationship Id="rId31" Type="http://schemas.openxmlformats.org/officeDocument/2006/relationships/customXml" Target="../ink/ink56.xml"/><Relationship Id="rId30" Type="http://schemas.openxmlformats.org/officeDocument/2006/relationships/image" Target="../media/image65.png"/><Relationship Id="rId3" Type="http://schemas.openxmlformats.org/officeDocument/2006/relationships/customXml" Target="../ink/ink42.xml"/><Relationship Id="rId29" Type="http://schemas.openxmlformats.org/officeDocument/2006/relationships/customXml" Target="../ink/ink55.xml"/><Relationship Id="rId28" Type="http://schemas.openxmlformats.org/officeDocument/2006/relationships/image" Target="../media/image64.png"/><Relationship Id="rId27" Type="http://schemas.openxmlformats.org/officeDocument/2006/relationships/customXml" Target="../ink/ink54.xml"/><Relationship Id="rId26" Type="http://schemas.openxmlformats.org/officeDocument/2006/relationships/image" Target="../media/image63.png"/><Relationship Id="rId25" Type="http://schemas.openxmlformats.org/officeDocument/2006/relationships/customXml" Target="../ink/ink53.xml"/><Relationship Id="rId24" Type="http://schemas.openxmlformats.org/officeDocument/2006/relationships/image" Target="../media/image62.png"/><Relationship Id="rId23" Type="http://schemas.openxmlformats.org/officeDocument/2006/relationships/customXml" Target="../ink/ink52.xml"/><Relationship Id="rId22" Type="http://schemas.openxmlformats.org/officeDocument/2006/relationships/image" Target="../media/image61.png"/><Relationship Id="rId21" Type="http://schemas.openxmlformats.org/officeDocument/2006/relationships/customXml" Target="../ink/ink51.xml"/><Relationship Id="rId20" Type="http://schemas.openxmlformats.org/officeDocument/2006/relationships/image" Target="../media/image60.png"/><Relationship Id="rId2" Type="http://schemas.openxmlformats.org/officeDocument/2006/relationships/image" Target="../media/image51.png"/><Relationship Id="rId19" Type="http://schemas.openxmlformats.org/officeDocument/2006/relationships/customXml" Target="../ink/ink50.xml"/><Relationship Id="rId18" Type="http://schemas.openxmlformats.org/officeDocument/2006/relationships/image" Target="../media/image59.png"/><Relationship Id="rId17" Type="http://schemas.openxmlformats.org/officeDocument/2006/relationships/customXml" Target="../ink/ink49.xml"/><Relationship Id="rId16" Type="http://schemas.openxmlformats.org/officeDocument/2006/relationships/image" Target="../media/image58.png"/><Relationship Id="rId15" Type="http://schemas.openxmlformats.org/officeDocument/2006/relationships/customXml" Target="../ink/ink48.xml"/><Relationship Id="rId14" Type="http://schemas.openxmlformats.org/officeDocument/2006/relationships/image" Target="../media/image57.png"/><Relationship Id="rId13" Type="http://schemas.openxmlformats.org/officeDocument/2006/relationships/customXml" Target="../ink/ink47.xml"/><Relationship Id="rId12" Type="http://schemas.openxmlformats.org/officeDocument/2006/relationships/image" Target="../media/image56.png"/><Relationship Id="rId11" Type="http://schemas.openxmlformats.org/officeDocument/2006/relationships/customXml" Target="../ink/ink46.xml"/><Relationship Id="rId10" Type="http://schemas.openxmlformats.org/officeDocument/2006/relationships/image" Target="../media/image55.png"/><Relationship Id="rId1" Type="http://schemas.openxmlformats.org/officeDocument/2006/relationships/customXml" Target="../ink/ink41.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73.png"/><Relationship Id="rId7" Type="http://schemas.openxmlformats.org/officeDocument/2006/relationships/customXml" Target="../ink/ink63.xml"/><Relationship Id="rId6" Type="http://schemas.openxmlformats.org/officeDocument/2006/relationships/image" Target="../media/image72.png"/><Relationship Id="rId5" Type="http://schemas.openxmlformats.org/officeDocument/2006/relationships/customXml" Target="../ink/ink62.xml"/><Relationship Id="rId4" Type="http://schemas.openxmlformats.org/officeDocument/2006/relationships/image" Target="../media/image71.png"/><Relationship Id="rId3" Type="http://schemas.openxmlformats.org/officeDocument/2006/relationships/customXml" Target="../ink/ink61.xml"/><Relationship Id="rId2" Type="http://schemas.openxmlformats.org/officeDocument/2006/relationships/image" Target="../media/image70.png"/><Relationship Id="rId1" Type="http://schemas.openxmlformats.org/officeDocument/2006/relationships/customXml" Target="../ink/ink60.xml"/></Relationships>
</file>

<file path=ppt/slides/_rels/slide6.xml.rels><?xml version="1.0" encoding="UTF-8" standalone="yes"?>
<Relationships xmlns="http://schemas.openxmlformats.org/package/2006/relationships"><Relationship Id="rId9" Type="http://schemas.openxmlformats.org/officeDocument/2006/relationships/customXml" Target="../ink/ink68.xml"/><Relationship Id="rId8" Type="http://schemas.openxmlformats.org/officeDocument/2006/relationships/image" Target="../media/image77.png"/><Relationship Id="rId7" Type="http://schemas.openxmlformats.org/officeDocument/2006/relationships/customXml" Target="../ink/ink67.xml"/><Relationship Id="rId6" Type="http://schemas.openxmlformats.org/officeDocument/2006/relationships/image" Target="../media/image76.png"/><Relationship Id="rId5" Type="http://schemas.openxmlformats.org/officeDocument/2006/relationships/customXml" Target="../ink/ink66.xml"/><Relationship Id="rId45" Type="http://schemas.openxmlformats.org/officeDocument/2006/relationships/slideLayout" Target="../slideLayouts/slideLayout4.xml"/><Relationship Id="rId44" Type="http://schemas.openxmlformats.org/officeDocument/2006/relationships/image" Target="../media/image95.png"/><Relationship Id="rId43" Type="http://schemas.openxmlformats.org/officeDocument/2006/relationships/customXml" Target="../ink/ink85.xml"/><Relationship Id="rId42" Type="http://schemas.openxmlformats.org/officeDocument/2006/relationships/image" Target="../media/image94.png"/><Relationship Id="rId41" Type="http://schemas.openxmlformats.org/officeDocument/2006/relationships/customXml" Target="../ink/ink84.xml"/><Relationship Id="rId40" Type="http://schemas.openxmlformats.org/officeDocument/2006/relationships/image" Target="../media/image93.png"/><Relationship Id="rId4" Type="http://schemas.openxmlformats.org/officeDocument/2006/relationships/image" Target="../media/image75.png"/><Relationship Id="rId39" Type="http://schemas.openxmlformats.org/officeDocument/2006/relationships/customXml" Target="../ink/ink83.xml"/><Relationship Id="rId38" Type="http://schemas.openxmlformats.org/officeDocument/2006/relationships/image" Target="../media/image92.png"/><Relationship Id="rId37" Type="http://schemas.openxmlformats.org/officeDocument/2006/relationships/customXml" Target="../ink/ink82.xml"/><Relationship Id="rId36" Type="http://schemas.openxmlformats.org/officeDocument/2006/relationships/image" Target="../media/image91.png"/><Relationship Id="rId35" Type="http://schemas.openxmlformats.org/officeDocument/2006/relationships/customXml" Target="../ink/ink81.xml"/><Relationship Id="rId34" Type="http://schemas.openxmlformats.org/officeDocument/2006/relationships/image" Target="../media/image90.png"/><Relationship Id="rId33" Type="http://schemas.openxmlformats.org/officeDocument/2006/relationships/customXml" Target="../ink/ink80.xml"/><Relationship Id="rId32" Type="http://schemas.openxmlformats.org/officeDocument/2006/relationships/image" Target="../media/image89.png"/><Relationship Id="rId31" Type="http://schemas.openxmlformats.org/officeDocument/2006/relationships/customXml" Target="../ink/ink79.xml"/><Relationship Id="rId30" Type="http://schemas.openxmlformats.org/officeDocument/2006/relationships/image" Target="../media/image88.png"/><Relationship Id="rId3" Type="http://schemas.openxmlformats.org/officeDocument/2006/relationships/customXml" Target="../ink/ink65.xml"/><Relationship Id="rId29" Type="http://schemas.openxmlformats.org/officeDocument/2006/relationships/customXml" Target="../ink/ink78.xml"/><Relationship Id="rId28" Type="http://schemas.openxmlformats.org/officeDocument/2006/relationships/image" Target="../media/image87.png"/><Relationship Id="rId27" Type="http://schemas.openxmlformats.org/officeDocument/2006/relationships/customXml" Target="../ink/ink77.xml"/><Relationship Id="rId26" Type="http://schemas.openxmlformats.org/officeDocument/2006/relationships/image" Target="../media/image86.png"/><Relationship Id="rId25" Type="http://schemas.openxmlformats.org/officeDocument/2006/relationships/customXml" Target="../ink/ink76.xml"/><Relationship Id="rId24" Type="http://schemas.openxmlformats.org/officeDocument/2006/relationships/image" Target="../media/image85.png"/><Relationship Id="rId23" Type="http://schemas.openxmlformats.org/officeDocument/2006/relationships/customXml" Target="../ink/ink75.xml"/><Relationship Id="rId22" Type="http://schemas.openxmlformats.org/officeDocument/2006/relationships/image" Target="../media/image84.png"/><Relationship Id="rId21" Type="http://schemas.openxmlformats.org/officeDocument/2006/relationships/customXml" Target="../ink/ink74.xml"/><Relationship Id="rId20" Type="http://schemas.openxmlformats.org/officeDocument/2006/relationships/image" Target="../media/image83.png"/><Relationship Id="rId2" Type="http://schemas.openxmlformats.org/officeDocument/2006/relationships/image" Target="../media/image74.png"/><Relationship Id="rId19" Type="http://schemas.openxmlformats.org/officeDocument/2006/relationships/customXml" Target="../ink/ink73.xml"/><Relationship Id="rId18" Type="http://schemas.openxmlformats.org/officeDocument/2006/relationships/image" Target="../media/image82.png"/><Relationship Id="rId17" Type="http://schemas.openxmlformats.org/officeDocument/2006/relationships/customXml" Target="../ink/ink72.xml"/><Relationship Id="rId16" Type="http://schemas.openxmlformats.org/officeDocument/2006/relationships/image" Target="../media/image81.png"/><Relationship Id="rId15" Type="http://schemas.openxmlformats.org/officeDocument/2006/relationships/customXml" Target="../ink/ink71.xml"/><Relationship Id="rId14" Type="http://schemas.openxmlformats.org/officeDocument/2006/relationships/image" Target="../media/image80.png"/><Relationship Id="rId13" Type="http://schemas.openxmlformats.org/officeDocument/2006/relationships/customXml" Target="../ink/ink70.xml"/><Relationship Id="rId12" Type="http://schemas.openxmlformats.org/officeDocument/2006/relationships/image" Target="../media/image79.png"/><Relationship Id="rId11" Type="http://schemas.openxmlformats.org/officeDocument/2006/relationships/customXml" Target="../ink/ink69.xml"/><Relationship Id="rId10" Type="http://schemas.openxmlformats.org/officeDocument/2006/relationships/image" Target="../media/image78.png"/><Relationship Id="rId1" Type="http://schemas.openxmlformats.org/officeDocument/2006/relationships/customXml" Target="../ink/ink64.xml"/></Relationships>
</file>

<file path=ppt/slides/_rels/slide7.xml.rels><?xml version="1.0" encoding="UTF-8" standalone="yes"?>
<Relationships xmlns="http://schemas.openxmlformats.org/package/2006/relationships"><Relationship Id="rId9" Type="http://schemas.openxmlformats.org/officeDocument/2006/relationships/image" Target="../media/image99.png"/><Relationship Id="rId8" Type="http://schemas.openxmlformats.org/officeDocument/2006/relationships/customXml" Target="../ink/ink89.xml"/><Relationship Id="rId7" Type="http://schemas.openxmlformats.org/officeDocument/2006/relationships/image" Target="../media/image98.png"/><Relationship Id="rId6" Type="http://schemas.openxmlformats.org/officeDocument/2006/relationships/customXml" Target="../ink/ink88.xml"/><Relationship Id="rId5" Type="http://schemas.openxmlformats.org/officeDocument/2006/relationships/image" Target="../media/image97.png"/><Relationship Id="rId4" Type="http://schemas.openxmlformats.org/officeDocument/2006/relationships/customXml" Target="../ink/ink87.xml"/><Relationship Id="rId3" Type="http://schemas.openxmlformats.org/officeDocument/2006/relationships/image" Target="../media/image96.png"/><Relationship Id="rId2" Type="http://schemas.openxmlformats.org/officeDocument/2006/relationships/customXml" Target="../ink/ink86.xml"/><Relationship Id="rId14" Type="http://schemas.openxmlformats.org/officeDocument/2006/relationships/slideLayout" Target="../slideLayouts/slideLayout14.xml"/><Relationship Id="rId13" Type="http://schemas.openxmlformats.org/officeDocument/2006/relationships/image" Target="../media/image101.png"/><Relationship Id="rId12" Type="http://schemas.openxmlformats.org/officeDocument/2006/relationships/customXml" Target="../ink/ink91.xml"/><Relationship Id="rId11" Type="http://schemas.openxmlformats.org/officeDocument/2006/relationships/image" Target="../media/image100.png"/><Relationship Id="rId10" Type="http://schemas.openxmlformats.org/officeDocument/2006/relationships/customXml" Target="../ink/ink90.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9" Type="http://schemas.openxmlformats.org/officeDocument/2006/relationships/image" Target="../media/image105.png"/><Relationship Id="rId8" Type="http://schemas.openxmlformats.org/officeDocument/2006/relationships/customXml" Target="../ink/ink95.xml"/><Relationship Id="rId7" Type="http://schemas.openxmlformats.org/officeDocument/2006/relationships/image" Target="../media/image104.png"/><Relationship Id="rId6" Type="http://schemas.openxmlformats.org/officeDocument/2006/relationships/customXml" Target="../ink/ink94.xml"/><Relationship Id="rId5" Type="http://schemas.openxmlformats.org/officeDocument/2006/relationships/image" Target="../media/image103.png"/><Relationship Id="rId4" Type="http://schemas.openxmlformats.org/officeDocument/2006/relationships/customXml" Target="../ink/ink93.xml"/><Relationship Id="rId3" Type="http://schemas.openxmlformats.org/officeDocument/2006/relationships/image" Target="../media/image102.png"/><Relationship Id="rId2" Type="http://schemas.openxmlformats.org/officeDocument/2006/relationships/customXml" Target="../ink/ink92.xml"/><Relationship Id="rId16" Type="http://schemas.openxmlformats.org/officeDocument/2006/relationships/slideLayout" Target="../slideLayouts/slideLayout14.xml"/><Relationship Id="rId15" Type="http://schemas.openxmlformats.org/officeDocument/2006/relationships/image" Target="../media/image108.png"/><Relationship Id="rId14" Type="http://schemas.openxmlformats.org/officeDocument/2006/relationships/customXml" Target="../ink/ink98.xml"/><Relationship Id="rId13" Type="http://schemas.openxmlformats.org/officeDocument/2006/relationships/image" Target="../media/image107.png"/><Relationship Id="rId12" Type="http://schemas.openxmlformats.org/officeDocument/2006/relationships/customXml" Target="../ink/ink97.xml"/><Relationship Id="rId11" Type="http://schemas.openxmlformats.org/officeDocument/2006/relationships/image" Target="../media/image106.png"/><Relationship Id="rId10" Type="http://schemas.openxmlformats.org/officeDocument/2006/relationships/customXml" Target="../ink/ink9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image" Target="../media/image111.png"/><Relationship Id="rId6" Type="http://schemas.openxmlformats.org/officeDocument/2006/relationships/customXml" Target="../ink/ink101.xml"/><Relationship Id="rId5" Type="http://schemas.openxmlformats.org/officeDocument/2006/relationships/image" Target="../media/image110.png"/><Relationship Id="rId4" Type="http://schemas.openxmlformats.org/officeDocument/2006/relationships/customXml" Target="../ink/ink100.xml"/><Relationship Id="rId3" Type="http://schemas.openxmlformats.org/officeDocument/2006/relationships/image" Target="../media/image109.png"/><Relationship Id="rId2" Type="http://schemas.openxmlformats.org/officeDocument/2006/relationships/customXml" Target="../ink/ink99.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占位符 1"/>
          <p:cNvSpPr>
            <a:spLocks noGrp="1"/>
          </p:cNvSpPr>
          <p:nvPr>
            <p:ph type="body" sz="quarter" idx="10"/>
          </p:nvPr>
        </p:nvSpPr>
        <p:spPr bwMode="auto">
          <a:noFill/>
          <a:ln>
            <a:miter lim="800000"/>
          </a:ln>
        </p:spPr>
        <p:txBody>
          <a:bodyPr vert="horz" wrap="square" lIns="91440" tIns="45720" rIns="91440" bIns="45720" numCol="1" anchor="t" anchorCtr="0" compatLnSpc="1"/>
          <a:lstStyle/>
          <a:p>
            <a:pPr indent="467995">
              <a:lnSpc>
                <a:spcPct val="140000"/>
              </a:lnSpc>
            </a:pPr>
            <a:r>
              <a:rPr lang="zh-CN" altLang="en-US" dirty="0" smtClean="0">
                <a:solidFill>
                  <a:srgbClr val="FFFF00"/>
                </a:solidFill>
              </a:rPr>
              <a:t>（一）民法的概念和调整对象</a:t>
            </a:r>
            <a:endParaRPr lang="en-US" altLang="zh-CN" dirty="0" smtClean="0">
              <a:solidFill>
                <a:srgbClr val="FFFF00"/>
              </a:solidFill>
            </a:endParaRPr>
          </a:p>
        </p:txBody>
      </p:sp>
      <p:graphicFrame>
        <p:nvGraphicFramePr>
          <p:cNvPr id="4" name="表格 3"/>
          <p:cNvGraphicFramePr>
            <a:graphicFrameLocks noGrp="1"/>
          </p:cNvGraphicFramePr>
          <p:nvPr/>
        </p:nvGraphicFramePr>
        <p:xfrm>
          <a:off x="400051" y="1184256"/>
          <a:ext cx="6472268" cy="1886928"/>
        </p:xfrm>
        <a:graphic>
          <a:graphicData uri="http://schemas.openxmlformats.org/drawingml/2006/table">
            <a:tbl>
              <a:tblPr/>
              <a:tblGrid>
                <a:gridCol w="1031831"/>
                <a:gridCol w="5440437"/>
              </a:tblGrid>
              <a:tr h="360363">
                <a:tc>
                  <a:txBody>
                    <a:bodyPr/>
                    <a:lstStyle/>
                    <a:p>
                      <a:pPr marL="0" marR="0" lvl="0" indent="0" algn="ctr" defTabSz="914400" rtl="0" eaLnBrk="1" fontAlgn="base" latinLnBrk="0" hangingPunct="1">
                        <a:lnSpc>
                          <a:spcPct val="120000"/>
                        </a:lnSpc>
                        <a:spcBef>
                          <a:spcPct val="0"/>
                        </a:spcBef>
                        <a:spcAft>
                          <a:spcPct val="0"/>
                        </a:spcAft>
                        <a:buClrTx/>
                        <a:buSzTx/>
                        <a:buFontTx/>
                        <a:buNone/>
                      </a:pPr>
                      <a:r>
                        <a:rPr lang="zh-CN" altLang="en-US" sz="1600" b="0" dirty="0" smtClean="0">
                          <a:solidFill>
                            <a:schemeClr val="bg1"/>
                          </a:solidFill>
                          <a:latin typeface="微软雅黑" panose="020B0503020204020204" pitchFamily="34" charset="-122"/>
                          <a:ea typeface="微软雅黑" panose="020B0503020204020204" pitchFamily="34" charset="-122"/>
                          <a:cs typeface="+mn-cs"/>
                        </a:rPr>
                        <a:t>概念</a:t>
                      </a:r>
                      <a:endParaRPr lang="zh-CN" altLang="en-US" sz="1600" b="0" dirty="0" smtClean="0">
                        <a:solidFill>
                          <a:schemeClr val="bg1"/>
                        </a:solidFill>
                        <a:latin typeface="微软雅黑" panose="020B0503020204020204" pitchFamily="34" charset="-122"/>
                        <a:ea typeface="微软雅黑" panose="020B0503020204020204" pitchFamily="34" charset="-122"/>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民法是调整</a:t>
                      </a:r>
                      <a:r>
                        <a:rPr kumimoji="0" lang="zh-CN" altLang="en-US" sz="1600" b="0" i="0" u="none" strike="noStrike" cap="none" normalizeH="0" baseline="0" dirty="0" smtClean="0">
                          <a:ln>
                            <a:noFill/>
                          </a:ln>
                          <a:solidFill>
                            <a:srgbClr val="00FFFF"/>
                          </a:solidFill>
                          <a:effectLst/>
                          <a:latin typeface="微软雅黑" panose="020B0503020204020204" pitchFamily="34" charset="-122"/>
                          <a:ea typeface="微软雅黑" panose="020B0503020204020204" pitchFamily="34" charset="-122"/>
                        </a:rPr>
                        <a:t>平等</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主体的自然人、法人和非法人组织之间的</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人身关系</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和</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财产关系</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的法律规范的总称。</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09613">
                <a:tc rowSpan="2">
                  <a:txBody>
                    <a:bodyPr/>
                    <a:lstStyle/>
                    <a:p>
                      <a:pPr marL="0" marR="0" lvl="0" indent="0" algn="ctr" defTabSz="914400" rtl="0" eaLnBrk="1" fontAlgn="base" latinLnBrk="0" hangingPunct="1">
                        <a:lnSpc>
                          <a:spcPct val="120000"/>
                        </a:lnSpc>
                        <a:spcBef>
                          <a:spcPts val="0"/>
                        </a:spcBef>
                        <a:spcAft>
                          <a:spcPts val="0"/>
                        </a:spcAft>
                        <a:buClrTx/>
                        <a:buSzTx/>
                        <a:buFontTx/>
                        <a:buNone/>
                        <a:defRPr/>
                      </a:pPr>
                      <a:r>
                        <a:rPr lang="zh-CN" altLang="en-US" sz="1600" b="0" dirty="0" smtClean="0">
                          <a:solidFill>
                            <a:schemeClr val="bg1"/>
                          </a:solidFill>
                          <a:latin typeface="微软雅黑" panose="020B0503020204020204" pitchFamily="34" charset="-122"/>
                          <a:ea typeface="微软雅黑" panose="020B0503020204020204" pitchFamily="34" charset="-122"/>
                          <a:cs typeface="+mn-cs"/>
                        </a:rPr>
                        <a:t>调整对象</a:t>
                      </a:r>
                      <a:endParaRPr lang="zh-CN" altLang="en-US" sz="1600" b="0" dirty="0" smtClean="0">
                        <a:solidFill>
                          <a:schemeClr val="bg1"/>
                        </a:solidFill>
                        <a:latin typeface="微软雅黑" panose="020B0503020204020204" pitchFamily="34" charset="-122"/>
                        <a:ea typeface="微软雅黑" panose="020B0503020204020204" pitchFamily="34" charset="-122"/>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民事</a:t>
                      </a:r>
                      <a:r>
                        <a:rPr kumimoji="0" lang="zh-CN" altLang="en-US" sz="16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人身</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关系：平等主体之间基于</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人格</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和</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身份</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而发生的、与人身不可分离、不具有直接财产内容的权利义务关系。</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00659">
                <a:tc vMerge="1">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民事</a:t>
                      </a:r>
                      <a:r>
                        <a:rPr kumimoji="0" lang="zh-CN" altLang="en-US" sz="16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财产</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关系：财产归属关系、财产流转关系。</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mc:AlternateContent xmlns:mc="http://schemas.openxmlformats.org/markup-compatibility/2006" xmlns:p14="http://schemas.microsoft.com/office/powerpoint/2010/main">
        <mc:Choice Requires="p14">
          <p:contentPart r:id="rId1" p14:bwMode="auto">
            <p14:nvContentPartPr>
              <p14:cNvPr id="1025" name="墨迹 1024"/>
              <p14:cNvContentPartPr/>
              <p14:nvPr/>
            </p14:nvContentPartPr>
            <p14:xfrm>
              <a:off x="6926263" y="2322513"/>
              <a:ext cx="1279525" cy="857250"/>
            </p14:xfrm>
          </p:contentPart>
        </mc:Choice>
        <mc:Fallback xmlns="">
          <p:pic>
            <p:nvPicPr>
              <p:cNvPr id="1025" name="墨迹 1024"/>
            </p:nvPicPr>
            <p:blipFill>
              <a:blip r:embed="rId2"/>
            </p:blipFill>
            <p:spPr>
              <a:xfrm>
                <a:off x="6926263" y="2322513"/>
                <a:ext cx="1279525" cy="85725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1026" name="墨迹 1025"/>
              <p14:cNvContentPartPr/>
              <p14:nvPr/>
            </p14:nvContentPartPr>
            <p14:xfrm>
              <a:off x="4643438" y="2174875"/>
              <a:ext cx="954088" cy="1173163"/>
            </p14:xfrm>
          </p:contentPart>
        </mc:Choice>
        <mc:Fallback xmlns="">
          <p:pic>
            <p:nvPicPr>
              <p:cNvPr id="1026" name="墨迹 1025"/>
            </p:nvPicPr>
            <p:blipFill>
              <a:blip r:embed="rId4"/>
            </p:blipFill>
            <p:spPr>
              <a:xfrm>
                <a:off x="4643438" y="2174875"/>
                <a:ext cx="954088" cy="117316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27" name="墨迹 1026"/>
              <p14:cNvContentPartPr/>
              <p14:nvPr/>
            </p14:nvContentPartPr>
            <p14:xfrm>
              <a:off x="6230938" y="1852613"/>
              <a:ext cx="2306638" cy="2089150"/>
            </p14:xfrm>
          </p:contentPart>
        </mc:Choice>
        <mc:Fallback xmlns="">
          <p:pic>
            <p:nvPicPr>
              <p:cNvPr id="1027" name="墨迹 1026"/>
            </p:nvPicPr>
            <p:blipFill>
              <a:blip r:embed="rId6"/>
            </p:blipFill>
            <p:spPr>
              <a:xfrm>
                <a:off x="6230938" y="1852613"/>
                <a:ext cx="2306638" cy="20891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28" name="墨迹 1027"/>
              <p14:cNvContentPartPr/>
              <p14:nvPr/>
            </p14:nvContentPartPr>
            <p14:xfrm>
              <a:off x="6194425" y="3482975"/>
              <a:ext cx="1638300" cy="257175"/>
            </p14:xfrm>
          </p:contentPart>
        </mc:Choice>
        <mc:Fallback xmlns="">
          <p:pic>
            <p:nvPicPr>
              <p:cNvPr id="1028" name="墨迹 1027"/>
            </p:nvPicPr>
            <p:blipFill>
              <a:blip r:embed="rId8"/>
            </p:blipFill>
            <p:spPr>
              <a:xfrm>
                <a:off x="6194425" y="3482975"/>
                <a:ext cx="1638300" cy="25717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029" name="墨迹 1028"/>
              <p14:cNvContentPartPr/>
              <p14:nvPr/>
            </p14:nvContentPartPr>
            <p14:xfrm>
              <a:off x="6145213" y="3535363"/>
              <a:ext cx="569913" cy="412750"/>
            </p14:xfrm>
          </p:contentPart>
        </mc:Choice>
        <mc:Fallback xmlns="">
          <p:pic>
            <p:nvPicPr>
              <p:cNvPr id="1029" name="墨迹 1028"/>
            </p:nvPicPr>
            <p:blipFill>
              <a:blip r:embed="rId10"/>
            </p:blipFill>
            <p:spPr>
              <a:xfrm>
                <a:off x="6145213" y="3535363"/>
                <a:ext cx="569913" cy="41275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030" name="墨迹 1029"/>
              <p14:cNvContentPartPr/>
              <p14:nvPr/>
            </p14:nvContentPartPr>
            <p14:xfrm>
              <a:off x="6926263" y="3508375"/>
              <a:ext cx="334963" cy="311150"/>
            </p14:xfrm>
          </p:contentPart>
        </mc:Choice>
        <mc:Fallback xmlns="">
          <p:pic>
            <p:nvPicPr>
              <p:cNvPr id="1030" name="墨迹 1029"/>
            </p:nvPicPr>
            <p:blipFill>
              <a:blip r:embed="rId12"/>
            </p:blipFill>
            <p:spPr>
              <a:xfrm>
                <a:off x="6926263" y="3508375"/>
                <a:ext cx="334963" cy="31115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31" name="墨迹 1030"/>
              <p14:cNvContentPartPr/>
              <p14:nvPr/>
            </p14:nvContentPartPr>
            <p14:xfrm>
              <a:off x="7519988" y="3536950"/>
              <a:ext cx="374650" cy="450850"/>
            </p14:xfrm>
          </p:contentPart>
        </mc:Choice>
        <mc:Fallback xmlns="">
          <p:pic>
            <p:nvPicPr>
              <p:cNvPr id="1031" name="墨迹 1030"/>
            </p:nvPicPr>
            <p:blipFill>
              <a:blip r:embed="rId14"/>
            </p:blipFill>
            <p:spPr>
              <a:xfrm>
                <a:off x="7519988" y="3536950"/>
                <a:ext cx="374650" cy="45085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32" name="墨迹 1031"/>
              <p14:cNvContentPartPr/>
              <p14:nvPr/>
            </p14:nvContentPartPr>
            <p14:xfrm>
              <a:off x="8080375" y="3482975"/>
              <a:ext cx="414338" cy="395288"/>
            </p14:xfrm>
          </p:contentPart>
        </mc:Choice>
        <mc:Fallback xmlns="">
          <p:pic>
            <p:nvPicPr>
              <p:cNvPr id="1032" name="墨迹 1031"/>
            </p:nvPicPr>
            <p:blipFill>
              <a:blip r:embed="rId16"/>
            </p:blipFill>
            <p:spPr>
              <a:xfrm>
                <a:off x="8080375" y="3482975"/>
                <a:ext cx="414338" cy="39528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033" name="墨迹 1032"/>
              <p14:cNvContentPartPr/>
              <p14:nvPr/>
            </p14:nvContentPartPr>
            <p14:xfrm>
              <a:off x="3300413" y="3108325"/>
              <a:ext cx="76200" cy="188913"/>
            </p14:xfrm>
          </p:contentPart>
        </mc:Choice>
        <mc:Fallback xmlns="">
          <p:pic>
            <p:nvPicPr>
              <p:cNvPr id="1033" name="墨迹 1032"/>
            </p:nvPicPr>
            <p:blipFill>
              <a:blip r:embed="rId18"/>
            </p:blipFill>
            <p:spPr>
              <a:xfrm>
                <a:off x="3300413" y="3108325"/>
                <a:ext cx="76200" cy="18891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034" name="墨迹 1033"/>
              <p14:cNvContentPartPr/>
              <p14:nvPr/>
            </p14:nvContentPartPr>
            <p14:xfrm>
              <a:off x="3335338" y="3125788"/>
              <a:ext cx="77788" cy="12700"/>
            </p14:xfrm>
          </p:contentPart>
        </mc:Choice>
        <mc:Fallback xmlns="">
          <p:pic>
            <p:nvPicPr>
              <p:cNvPr id="1034" name="墨迹 1033"/>
            </p:nvPicPr>
            <p:blipFill>
              <a:blip r:embed="rId20"/>
            </p:blipFill>
            <p:spPr>
              <a:xfrm>
                <a:off x="3335338" y="3125788"/>
                <a:ext cx="77788" cy="1270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035" name="墨迹 1034"/>
              <p14:cNvContentPartPr/>
              <p14:nvPr/>
            </p14:nvContentPartPr>
            <p14:xfrm>
              <a:off x="3414713" y="3117850"/>
              <a:ext cx="150813" cy="125413"/>
            </p14:xfrm>
          </p:contentPart>
        </mc:Choice>
        <mc:Fallback xmlns="">
          <p:pic>
            <p:nvPicPr>
              <p:cNvPr id="1035" name="墨迹 1034"/>
            </p:nvPicPr>
            <p:blipFill>
              <a:blip r:embed="rId22"/>
            </p:blipFill>
            <p:spPr>
              <a:xfrm>
                <a:off x="3414713" y="3117850"/>
                <a:ext cx="150813" cy="125413"/>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036" name="墨迹 1035"/>
              <p14:cNvContentPartPr/>
              <p14:nvPr/>
            </p14:nvContentPartPr>
            <p14:xfrm>
              <a:off x="3624263" y="3044825"/>
              <a:ext cx="26988" cy="49213"/>
            </p14:xfrm>
          </p:contentPart>
        </mc:Choice>
        <mc:Fallback xmlns="">
          <p:pic>
            <p:nvPicPr>
              <p:cNvPr id="1036" name="墨迹 1035"/>
            </p:nvPicPr>
            <p:blipFill>
              <a:blip r:embed="rId24"/>
            </p:blipFill>
            <p:spPr>
              <a:xfrm>
                <a:off x="3624263" y="3044825"/>
                <a:ext cx="26988" cy="4921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037" name="墨迹 1036"/>
              <p14:cNvContentPartPr/>
              <p14:nvPr/>
            </p14:nvContentPartPr>
            <p14:xfrm>
              <a:off x="3549650" y="3128963"/>
              <a:ext cx="119063" cy="119063"/>
            </p14:xfrm>
          </p:contentPart>
        </mc:Choice>
        <mc:Fallback xmlns="">
          <p:pic>
            <p:nvPicPr>
              <p:cNvPr id="1037" name="墨迹 1036"/>
            </p:nvPicPr>
            <p:blipFill>
              <a:blip r:embed="rId26"/>
            </p:blipFill>
            <p:spPr>
              <a:xfrm>
                <a:off x="3549650" y="3128963"/>
                <a:ext cx="119063" cy="119063"/>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038" name="墨迹 1037"/>
              <p14:cNvContentPartPr/>
              <p14:nvPr/>
            </p14:nvContentPartPr>
            <p14:xfrm>
              <a:off x="3625850" y="3175000"/>
              <a:ext cx="119063" cy="96838"/>
            </p14:xfrm>
          </p:contentPart>
        </mc:Choice>
        <mc:Fallback xmlns="">
          <p:pic>
            <p:nvPicPr>
              <p:cNvPr id="1038" name="墨迹 1037"/>
            </p:nvPicPr>
            <p:blipFill>
              <a:blip r:embed="rId28"/>
            </p:blipFill>
            <p:spPr>
              <a:xfrm>
                <a:off x="3625850" y="3175000"/>
                <a:ext cx="119063" cy="9683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039" name="墨迹 1038"/>
              <p14:cNvContentPartPr/>
              <p14:nvPr/>
            </p14:nvContentPartPr>
            <p14:xfrm>
              <a:off x="3211513" y="3303588"/>
              <a:ext cx="403225" cy="63500"/>
            </p14:xfrm>
          </p:contentPart>
        </mc:Choice>
        <mc:Fallback xmlns="">
          <p:pic>
            <p:nvPicPr>
              <p:cNvPr id="1039" name="墨迹 1038"/>
            </p:nvPicPr>
            <p:blipFill>
              <a:blip r:embed="rId30"/>
            </p:blipFill>
            <p:spPr>
              <a:xfrm>
                <a:off x="3211513" y="3303588"/>
                <a:ext cx="403225" cy="63500"/>
              </a:xfrm>
              <a:prstGeom prst="rect"/>
            </p:spPr>
          </p:pic>
        </mc:Fallback>
      </mc:AlternateContent>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357158" y="714362"/>
          <a:ext cx="6414129" cy="3877056"/>
        </p:xfrm>
        <a:graphic>
          <a:graphicData uri="http://schemas.openxmlformats.org/drawingml/2006/table">
            <a:tbl>
              <a:tblPr firstRow="1" bandRow="1">
                <a:tableStyleId>{5940675A-B579-460E-94D1-54222C63F5DA}</a:tableStyleId>
              </a:tblPr>
              <a:tblGrid>
                <a:gridCol w="615582"/>
                <a:gridCol w="2880320"/>
                <a:gridCol w="1008112"/>
                <a:gridCol w="1910115"/>
              </a:tblGrid>
              <a:tr h="224343">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证型</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症状</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治法</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方药</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72474">
                <a:tc>
                  <a:txBody>
                    <a:bodyPr/>
                    <a:lstStyle/>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肝气</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乘脾</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腹痛而泻</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，腹中雷鸣，攻窜作痛</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每因</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抑郁恼怒或情绪紧张之时而泻</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。舌质淡</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弦</a:t>
                      </a:r>
                      <a:endParaRPr lang="en-US" alt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抑肝扶脾</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痛泻要方</a:t>
                      </a:r>
                      <a:endPar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中成药：痛泻宁颗粒、养胃颗粒</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72474">
                <a:tc>
                  <a:txBody>
                    <a:bodyPr/>
                    <a:lstStyle/>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脾胃</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虚弱</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大便时溏时泻</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，迁延反复，食少，</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稍进油腻食物，则大便次数增多，面色萎黄，神疲倦怠</a:t>
                      </a:r>
                      <a:r>
                        <a:rPr lang="zh-CN" alt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舌淡苔白，脉细弱</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健脾益气</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化湿止泻</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参苓白术散</a:t>
                      </a:r>
                      <a:endParaRPr lang="en-US" sz="16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中成药：人参健脾丸、补中益气丸、参苓健脾胃颗粒</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772474">
                <a:tc>
                  <a:txBody>
                    <a:bodyPr/>
                    <a:lstStyle/>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肾阳</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虚衰</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黎明前脐腹作痛，肠鸣即泻</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，泻后则安，完谷不化，腹部喜暖，形寒肢冷</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腰膝酸软</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。舌淡苔白</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，脉沉细</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温肾健脾</a:t>
                      </a:r>
                      <a:endPar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固涩止泻</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方剂：四神丸</a:t>
                      </a:r>
                      <a:endPar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桂附</a:t>
                      </a:r>
                      <a:r>
                        <a:rPr lang="en-US" sz="16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理中丸、</a:t>
                      </a:r>
                      <a:r>
                        <a:rPr lang="en-US" sz="160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肠</a:t>
                      </a:r>
                      <a:r>
                        <a:rPr lang="en-US" sz="16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胃宁片、</a:t>
                      </a:r>
                      <a:r>
                        <a:rPr lang="en-US" sz="160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固</a:t>
                      </a:r>
                      <a:r>
                        <a:rPr lang="en-US" sz="16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本</a:t>
                      </a:r>
                      <a:r>
                        <a:rPr lang="en-US" sz="160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益</a:t>
                      </a:r>
                      <a:r>
                        <a:rPr lang="en-US" sz="16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肠片、</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四神丸</a:t>
                      </a:r>
                      <a:endParaRPr lang="en-US" altLang="en-US" sz="1600" b="0" baseline="-25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bl>
          </a:graphicData>
        </a:graphic>
      </p:graphicFrame>
      <p:sp>
        <p:nvSpPr>
          <p:cNvPr id="2" name="矩形 1"/>
          <p:cNvSpPr/>
          <p:nvPr/>
        </p:nvSpPr>
        <p:spPr bwMode="auto">
          <a:xfrm>
            <a:off x="4653280" y="3003550"/>
            <a:ext cx="2223770" cy="288290"/>
          </a:xfrm>
          <a:prstGeom prst="rect">
            <a:avLst/>
          </a:prstGeom>
          <a:solidFill>
            <a:srgbClr val="0070C0"/>
          </a:solidFill>
          <a:ln w="25400"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FFFF00"/>
                </a:solidFill>
                <a:effectLst/>
                <a:latin typeface="微软雅黑" panose="020B0503020204020204" pitchFamily="34" charset="-122"/>
                <a:ea typeface="微软雅黑" panose="020B0503020204020204" pitchFamily="34" charset="-122"/>
              </a:rPr>
              <a:t>贵妇常</a:t>
            </a:r>
            <a:r>
              <a:rPr lang="zh-CN" altLang="en-US" sz="1800" dirty="0">
                <a:ln>
                  <a:noFill/>
                </a:ln>
                <a:solidFill>
                  <a:srgbClr val="FFFF00"/>
                </a:solidFill>
                <a:effectLst/>
                <a:latin typeface="微软雅黑" panose="020B0503020204020204" pitchFamily="34" charset="-122"/>
                <a:ea typeface="微软雅黑" panose="020B0503020204020204" pitchFamily="34" charset="-122"/>
                <a:sym typeface="+mn-ea"/>
              </a:rPr>
              <a:t>故意</a:t>
            </a:r>
            <a:r>
              <a:rPr kumimoji="0" lang="zh-CN" altLang="en-US" sz="1800" b="0" i="0" u="none" strike="noStrike" cap="none" normalizeH="0" baseline="0" dirty="0">
                <a:ln>
                  <a:noFill/>
                </a:ln>
                <a:solidFill>
                  <a:srgbClr val="FFFF00"/>
                </a:solidFill>
                <a:effectLst/>
                <a:latin typeface="微软雅黑" panose="020B0503020204020204" pitchFamily="34" charset="-122"/>
                <a:ea typeface="微软雅黑" panose="020B0503020204020204" pitchFamily="34" charset="-122"/>
              </a:rPr>
              <a:t>违逆死神</a:t>
            </a:r>
            <a:endParaRPr kumimoji="0" lang="zh-CN" altLang="en-US" sz="1800" b="0" i="0" u="none" strike="noStrike" cap="none" normalizeH="0" baseline="0" dirty="0">
              <a:ln>
                <a:noFill/>
              </a:ln>
              <a:solidFill>
                <a:srgbClr val="FFFF00"/>
              </a:solidFill>
              <a:effectLst/>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r:id="rId2" p14:bwMode="auto">
            <p14:nvContentPartPr>
              <p14:cNvPr id="29697" name="墨迹 29696"/>
              <p14:cNvContentPartPr/>
              <p14:nvPr/>
            </p14:nvContentPartPr>
            <p14:xfrm>
              <a:off x="2843213" y="1751013"/>
              <a:ext cx="542925" cy="344488"/>
            </p14:xfrm>
          </p:contentPart>
        </mc:Choice>
        <mc:Fallback xmlns="">
          <p:pic>
            <p:nvPicPr>
              <p:cNvPr id="29697" name="墨迹 29696"/>
            </p:nvPicPr>
            <p:blipFill>
              <a:blip r:embed="rId3"/>
            </p:blipFill>
            <p:spPr>
              <a:xfrm>
                <a:off x="2843213" y="1751013"/>
                <a:ext cx="542925" cy="34448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29698" name="墨迹 29697"/>
              <p14:cNvContentPartPr/>
              <p14:nvPr/>
            </p14:nvContentPartPr>
            <p14:xfrm>
              <a:off x="5664200" y="1309688"/>
              <a:ext cx="758825" cy="160338"/>
            </p14:xfrm>
          </p:contentPart>
        </mc:Choice>
        <mc:Fallback xmlns="">
          <p:pic>
            <p:nvPicPr>
              <p:cNvPr id="29698" name="墨迹 29697"/>
            </p:nvPicPr>
            <p:blipFill>
              <a:blip r:embed="rId5"/>
            </p:blipFill>
            <p:spPr>
              <a:xfrm>
                <a:off x="5664200" y="1309688"/>
                <a:ext cx="758825" cy="16033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29699" name="墨迹 29698"/>
              <p14:cNvContentPartPr/>
              <p14:nvPr/>
            </p14:nvContentPartPr>
            <p14:xfrm>
              <a:off x="5753100" y="1704975"/>
              <a:ext cx="733425" cy="125413"/>
            </p14:xfrm>
          </p:contentPart>
        </mc:Choice>
        <mc:Fallback xmlns="">
          <p:pic>
            <p:nvPicPr>
              <p:cNvPr id="29699" name="墨迹 29698"/>
            </p:nvPicPr>
            <p:blipFill>
              <a:blip r:embed="rId7"/>
            </p:blipFill>
            <p:spPr>
              <a:xfrm>
                <a:off x="5753100" y="1704975"/>
                <a:ext cx="733425" cy="12541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29700" name="墨迹 29699"/>
              <p14:cNvContentPartPr/>
              <p14:nvPr/>
            </p14:nvContentPartPr>
            <p14:xfrm>
              <a:off x="5535613" y="2351088"/>
              <a:ext cx="1166813" cy="100013"/>
            </p14:xfrm>
          </p:contentPart>
        </mc:Choice>
        <mc:Fallback xmlns="">
          <p:pic>
            <p:nvPicPr>
              <p:cNvPr id="29700" name="墨迹 29699"/>
            </p:nvPicPr>
            <p:blipFill>
              <a:blip r:embed="rId9"/>
            </p:blipFill>
            <p:spPr>
              <a:xfrm>
                <a:off x="5535613" y="2351088"/>
                <a:ext cx="1166813" cy="10001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29701" name="墨迹 29700"/>
              <p14:cNvContentPartPr/>
              <p14:nvPr/>
            </p14:nvContentPartPr>
            <p14:xfrm>
              <a:off x="6346825" y="3260725"/>
              <a:ext cx="471488" cy="44450"/>
            </p14:xfrm>
          </p:contentPart>
        </mc:Choice>
        <mc:Fallback xmlns="">
          <p:pic>
            <p:nvPicPr>
              <p:cNvPr id="29701" name="墨迹 29700"/>
            </p:nvPicPr>
            <p:blipFill>
              <a:blip r:embed="rId11"/>
            </p:blipFill>
            <p:spPr>
              <a:xfrm>
                <a:off x="6346825" y="3260725"/>
                <a:ext cx="471488" cy="4445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29702" name="墨迹 29701"/>
              <p14:cNvContentPartPr/>
              <p14:nvPr/>
            </p14:nvContentPartPr>
            <p14:xfrm>
              <a:off x="5649913" y="3636963"/>
              <a:ext cx="352425" cy="23813"/>
            </p14:xfrm>
          </p:contentPart>
        </mc:Choice>
        <mc:Fallback xmlns="">
          <p:pic>
            <p:nvPicPr>
              <p:cNvPr id="29702" name="墨迹 29701"/>
            </p:nvPicPr>
            <p:blipFill>
              <a:blip r:embed="rId13"/>
            </p:blipFill>
            <p:spPr>
              <a:xfrm>
                <a:off x="5649913" y="3636963"/>
                <a:ext cx="352425" cy="23813"/>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29703" name="墨迹 29702"/>
              <p14:cNvContentPartPr/>
              <p14:nvPr/>
            </p14:nvContentPartPr>
            <p14:xfrm>
              <a:off x="4938713" y="2357438"/>
              <a:ext cx="1008063" cy="2247900"/>
            </p14:xfrm>
          </p:contentPart>
        </mc:Choice>
        <mc:Fallback xmlns="">
          <p:pic>
            <p:nvPicPr>
              <p:cNvPr id="29703" name="墨迹 29702"/>
            </p:nvPicPr>
            <p:blipFill>
              <a:blip r:embed="rId15"/>
            </p:blipFill>
            <p:spPr>
              <a:xfrm>
                <a:off x="4938713" y="2357438"/>
                <a:ext cx="1008063" cy="2247900"/>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9704" name="墨迹 29703"/>
              <p14:cNvContentPartPr/>
              <p14:nvPr/>
            </p14:nvContentPartPr>
            <p14:xfrm>
              <a:off x="1350963" y="3927475"/>
              <a:ext cx="1992313" cy="330200"/>
            </p14:xfrm>
          </p:contentPart>
        </mc:Choice>
        <mc:Fallback xmlns="">
          <p:pic>
            <p:nvPicPr>
              <p:cNvPr id="29704" name="墨迹 29703"/>
            </p:nvPicPr>
            <p:blipFill>
              <a:blip r:embed="rId17"/>
            </p:blipFill>
            <p:spPr>
              <a:xfrm>
                <a:off x="1350963" y="3927475"/>
                <a:ext cx="1992313" cy="330200"/>
              </a:xfrm>
              <a:prstGeom prst="rect"/>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395288" y="617538"/>
            <a:ext cx="6248414" cy="4040187"/>
          </a:xfrm>
        </p:spPr>
        <p:txBody>
          <a:bodyPr/>
          <a:lstStyle/>
          <a:p>
            <a:pPr indent="467995" algn="l" eaLnBrk="1" fontAlgn="auto" latinLnBrk="0" hangingPunct="1">
              <a:lnSpc>
                <a:spcPct val="140000"/>
              </a:lnSpc>
              <a:spcBef>
                <a:spcPts val="0"/>
              </a:spcBef>
              <a:spcAft>
                <a:spcPts val="0"/>
              </a:spcAft>
            </a:pPr>
            <a:r>
              <a:rPr>
                <a:solidFill>
                  <a:srgbClr val="FFFF00"/>
                </a:solidFill>
                <a:latin typeface="微软雅黑" panose="020B0503020204020204" pitchFamily="34" charset="-122"/>
                <a:ea typeface="微软雅黑" panose="020B0503020204020204" pitchFamily="34" charset="-122"/>
                <a:sym typeface="+mn-ea"/>
              </a:rPr>
              <a:t>便秘</a:t>
            </a:r>
            <a:endParaRPr>
              <a:solidFill>
                <a:srgbClr val="FFFF00"/>
              </a:solidFill>
              <a:latin typeface="微软雅黑" panose="020B0503020204020204" pitchFamily="34" charset="-122"/>
              <a:ea typeface="微软雅黑" panose="020B0503020204020204" pitchFamily="34" charset="-122"/>
            </a:endParaRPr>
          </a:p>
          <a:p>
            <a:pPr indent="467995" algn="l" eaLnBrk="1" latinLnBrk="0" hangingPunct="1">
              <a:lnSpc>
                <a:spcPct val="140000"/>
              </a:lnSpc>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430151" y="1131590"/>
          <a:ext cx="5870041" cy="2907792"/>
        </p:xfrm>
        <a:graphic>
          <a:graphicData uri="http://schemas.openxmlformats.org/drawingml/2006/table">
            <a:tbl>
              <a:tblPr firstRow="1" bandRow="1">
                <a:tableStyleId>{5940675A-B579-460E-94D1-54222C63F5DA}</a:tableStyleId>
              </a:tblPr>
              <a:tblGrid>
                <a:gridCol w="615012"/>
                <a:gridCol w="2016224"/>
                <a:gridCol w="1008112"/>
                <a:gridCol w="2230693"/>
              </a:tblGrid>
              <a:tr h="193494">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证型</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症状</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治法</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方药</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666253">
                <a:tc>
                  <a:txBody>
                    <a:bodyPr/>
                    <a:lstStyle/>
                    <a:p>
                      <a:pPr indent="0" algn="ctr" fontAlgn="auto">
                        <a:lnSpc>
                          <a:spcPct val="120000"/>
                        </a:lnSpc>
                        <a:buNone/>
                      </a:pP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热秘</a:t>
                      </a:r>
                      <a:endParaRPr lang="en-US" alt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大便干结</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口干口臭</a:t>
                      </a:r>
                      <a:r>
                        <a:rPr lang="zh-CN"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面红</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心烦</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或有</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身热</a:t>
                      </a:r>
                      <a:r>
                        <a:rPr lang="zh-CN" alt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小便短赤。舌红</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苔黄燥</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滑数</a:t>
                      </a:r>
                      <a:endParaRPr lang="en-US" alt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泻热导滞</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润肠通便</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麻子仁丸</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麻仁</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胶囊、</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麻仁</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润肠丸、</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麻仁</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滋</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脾丸</a:t>
                      </a:r>
                      <a:r>
                        <a:rPr lang="zh-CN"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通幽润燥丸、清泻丸</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、复方</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芦荟</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胶囊</a:t>
                      </a:r>
                      <a:endParaRPr lang="en-US" altLang="en-US" sz="1600" b="0" baseline="-25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508667">
                <a:tc>
                  <a:txBody>
                    <a:bodyPr/>
                    <a:lstStyle/>
                    <a:p>
                      <a:pPr indent="0" algn="ctr" fontAlgn="auto">
                        <a:lnSpc>
                          <a:spcPct val="120000"/>
                        </a:lnSpc>
                        <a:buNone/>
                      </a:pP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冷秘</a:t>
                      </a:r>
                      <a:endParaRPr lang="en-US" alt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大便艰涩</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手足不温</a:t>
                      </a:r>
                      <a:r>
                        <a:rPr lang="zh-CN" alt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呃逆呕吐。舌苔白腻</a:t>
                      </a:r>
                      <a:r>
                        <a:rPr lang="zh-CN"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脉弦紧</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温里散寒</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通便止痛</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温</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脾汤+半</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硫</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丸</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小</a:t>
                      </a: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建中合剂与</a:t>
                      </a:r>
                      <a:r>
                        <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四</a:t>
                      </a:r>
                      <a:r>
                        <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磨汤口服液联</a:t>
                      </a: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合使用</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bl>
          </a:graphicData>
        </a:graphic>
      </p:graphicFrame>
      <p:sp>
        <p:nvSpPr>
          <p:cNvPr id="3" name="矩形 2"/>
          <p:cNvSpPr/>
          <p:nvPr/>
        </p:nvSpPr>
        <p:spPr bwMode="auto">
          <a:xfrm>
            <a:off x="4500245" y="1131570"/>
            <a:ext cx="1732280" cy="286385"/>
          </a:xfrm>
          <a:prstGeom prst="rect">
            <a:avLst/>
          </a:prstGeom>
          <a:solidFill>
            <a:srgbClr val="0070C0"/>
          </a:solidFill>
          <a:ln w="25400"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FFFF00"/>
                </a:solidFill>
                <a:effectLst/>
                <a:latin typeface="微软雅黑" panose="020B0503020204020204" pitchFamily="34" charset="-122"/>
                <a:ea typeface="微软雅黑" panose="020B0503020204020204" pitchFamily="34" charset="-122"/>
              </a:rPr>
              <a:t>热秘会长麻子呦</a:t>
            </a:r>
            <a:endParaRPr kumimoji="0" lang="zh-CN" altLang="en-US" sz="1800" b="0" i="0" u="none" strike="noStrike" cap="none" normalizeH="0" baseline="0" dirty="0">
              <a:ln>
                <a:noFill/>
              </a:ln>
              <a:solidFill>
                <a:srgbClr val="FFFF00"/>
              </a:solidFill>
              <a:effectLst/>
              <a:latin typeface="微软雅黑" panose="020B0503020204020204" pitchFamily="34" charset="-122"/>
              <a:ea typeface="微软雅黑" panose="020B0503020204020204" pitchFamily="34" charset="-122"/>
            </a:endParaRPr>
          </a:p>
        </p:txBody>
      </p:sp>
      <p:sp>
        <p:nvSpPr>
          <p:cNvPr id="5" name="矩形 4"/>
          <p:cNvSpPr/>
          <p:nvPr/>
        </p:nvSpPr>
        <p:spPr bwMode="auto">
          <a:xfrm>
            <a:off x="4572001" y="2859981"/>
            <a:ext cx="1728192" cy="288032"/>
          </a:xfrm>
          <a:prstGeom prst="rect">
            <a:avLst/>
          </a:prstGeom>
          <a:solidFill>
            <a:srgbClr val="0070C0"/>
          </a:solidFill>
          <a:ln w="25400"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FFFF00"/>
                </a:solidFill>
                <a:effectLst/>
                <a:latin typeface="微软雅黑" panose="020B0503020204020204" pitchFamily="34" charset="-122"/>
                <a:ea typeface="微软雅黑" panose="020B0503020204020204" pitchFamily="34" charset="-122"/>
              </a:rPr>
              <a:t>小四温柔不冷漠</a:t>
            </a:r>
            <a:endParaRPr kumimoji="0" lang="zh-CN" altLang="en-US" sz="1800" b="0" i="0" u="none" strike="noStrike" cap="none" normalizeH="0" baseline="0" dirty="0">
              <a:ln>
                <a:noFill/>
              </a:ln>
              <a:solidFill>
                <a:srgbClr val="FFFF00"/>
              </a:solidFill>
              <a:effectLst/>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r:id="rId2" p14:bwMode="auto">
            <p14:nvContentPartPr>
              <p14:cNvPr id="30721" name="墨迹 30720"/>
              <p14:cNvContentPartPr/>
              <p14:nvPr/>
            </p14:nvContentPartPr>
            <p14:xfrm>
              <a:off x="5414963" y="2668588"/>
              <a:ext cx="319088" cy="111125"/>
            </p14:xfrm>
          </p:contentPart>
        </mc:Choice>
        <mc:Fallback xmlns="">
          <p:pic>
            <p:nvPicPr>
              <p:cNvPr id="30721" name="墨迹 30720"/>
            </p:nvPicPr>
            <p:blipFill>
              <a:blip r:embed="rId3"/>
            </p:blipFill>
            <p:spPr>
              <a:xfrm>
                <a:off x="5414963" y="2668588"/>
                <a:ext cx="319088" cy="11112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0722" name="墨迹 30721"/>
              <p14:cNvContentPartPr/>
              <p14:nvPr/>
            </p14:nvContentPartPr>
            <p14:xfrm>
              <a:off x="4354513" y="2649538"/>
              <a:ext cx="608013" cy="433388"/>
            </p14:xfrm>
          </p:contentPart>
        </mc:Choice>
        <mc:Fallback xmlns="">
          <p:pic>
            <p:nvPicPr>
              <p:cNvPr id="30722" name="墨迹 30721"/>
            </p:nvPicPr>
            <p:blipFill>
              <a:blip r:embed="rId5"/>
            </p:blipFill>
            <p:spPr>
              <a:xfrm>
                <a:off x="4354513" y="2649538"/>
                <a:ext cx="608013" cy="43338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30723" name="墨迹 30722"/>
              <p14:cNvContentPartPr/>
              <p14:nvPr/>
            </p14:nvContentPartPr>
            <p14:xfrm>
              <a:off x="1539875" y="3586163"/>
              <a:ext cx="196850" cy="482600"/>
            </p14:xfrm>
          </p:contentPart>
        </mc:Choice>
        <mc:Fallback xmlns="">
          <p:pic>
            <p:nvPicPr>
              <p:cNvPr id="30723" name="墨迹 30722"/>
            </p:nvPicPr>
            <p:blipFill>
              <a:blip r:embed="rId7"/>
            </p:blipFill>
            <p:spPr>
              <a:xfrm>
                <a:off x="1539875" y="3586163"/>
                <a:ext cx="196850" cy="48260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30724" name="墨迹 30723"/>
              <p14:cNvContentPartPr/>
              <p14:nvPr/>
            </p14:nvContentPartPr>
            <p14:xfrm>
              <a:off x="2740025" y="3044825"/>
              <a:ext cx="234950" cy="425450"/>
            </p14:xfrm>
          </p:contentPart>
        </mc:Choice>
        <mc:Fallback xmlns="">
          <p:pic>
            <p:nvPicPr>
              <p:cNvPr id="30724" name="墨迹 30723"/>
            </p:nvPicPr>
            <p:blipFill>
              <a:blip r:embed="rId9"/>
            </p:blipFill>
            <p:spPr>
              <a:xfrm>
                <a:off x="2740025" y="3044825"/>
                <a:ext cx="234950" cy="42545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30725" name="墨迹 30724"/>
              <p14:cNvContentPartPr/>
              <p14:nvPr/>
            </p14:nvContentPartPr>
            <p14:xfrm>
              <a:off x="4251325" y="4010025"/>
              <a:ext cx="150813" cy="39688"/>
            </p14:xfrm>
          </p:contentPart>
        </mc:Choice>
        <mc:Fallback xmlns="">
          <p:pic>
            <p:nvPicPr>
              <p:cNvPr id="30725" name="墨迹 30724"/>
            </p:nvPicPr>
            <p:blipFill>
              <a:blip r:embed="rId11"/>
            </p:blipFill>
            <p:spPr>
              <a:xfrm>
                <a:off x="4251325" y="4010025"/>
                <a:ext cx="150813" cy="3968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30726" name="墨迹 30725"/>
              <p14:cNvContentPartPr/>
              <p14:nvPr/>
            </p14:nvContentPartPr>
            <p14:xfrm>
              <a:off x="5870575" y="3355975"/>
              <a:ext cx="104775" cy="22225"/>
            </p14:xfrm>
          </p:contentPart>
        </mc:Choice>
        <mc:Fallback xmlns="">
          <p:pic>
            <p:nvPicPr>
              <p:cNvPr id="30726" name="墨迹 30725"/>
            </p:nvPicPr>
            <p:blipFill>
              <a:blip r:embed="rId13"/>
            </p:blipFill>
            <p:spPr>
              <a:xfrm>
                <a:off x="5870575" y="3355975"/>
                <a:ext cx="104775" cy="22225"/>
              </a:xfrm>
              <a:prstGeom prst="rect"/>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500034" y="1159394"/>
          <a:ext cx="6192688" cy="3008757"/>
        </p:xfrm>
        <a:graphic>
          <a:graphicData uri="http://schemas.openxmlformats.org/drawingml/2006/table">
            <a:tbl>
              <a:tblPr firstRow="1" bandRow="1">
                <a:tableStyleId>{5940675A-B579-460E-94D1-54222C63F5DA}</a:tableStyleId>
              </a:tblPr>
              <a:tblGrid>
                <a:gridCol w="708660"/>
                <a:gridCol w="2628000"/>
                <a:gridCol w="619760"/>
                <a:gridCol w="2236268"/>
              </a:tblGrid>
              <a:tr h="321129">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证型</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症状</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治法</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方药</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727075">
                <a:tc>
                  <a:txBody>
                    <a:bodyPr/>
                    <a:lstStyle/>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气秘</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大便干结</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，或不甚干结，腹中</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胀痛</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嗳气频作</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纳食减少</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。舌苔薄腻</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，脉弦</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顺气导滞</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方剂：六</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磨汤</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中成药：四</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磨汤口服液</a:t>
                      </a:r>
                      <a:r>
                        <a:rPr lang="zh-CN"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厚朴排</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气</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合剂</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1655445">
                <a:tc>
                  <a:txBody>
                    <a:bodyPr/>
                    <a:lstStyle/>
                    <a:p>
                      <a:pPr indent="0" algn="ctr" fontAlgn="auto">
                        <a:lnSpc>
                          <a:spcPct val="120000"/>
                        </a:lnSpc>
                        <a:buNone/>
                      </a:pP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虚秘</a:t>
                      </a:r>
                      <a:endParaRPr lang="en-US" alt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大便并不干硬</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，虽有便意，但</a:t>
                      </a: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排便困难</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，用力努挣则</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汗出短气，便后乏力，面白神疲</a:t>
                      </a:r>
                      <a:r>
                        <a:rPr lang="en-US" sz="1600" b="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肢倦懒言</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。舌淡苔白</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，脉弱</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益气润肠</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方剂：黄芪汤</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芪蓉</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润肠口服液</a:t>
                      </a:r>
                      <a:r>
                        <a:rPr lang="zh-CN"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苁蓉</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通便口服液</a:t>
                      </a:r>
                      <a:r>
                        <a:rPr lang="en-US" sz="16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、便秘通、便通胶囊</a:t>
                      </a:r>
                      <a:endParaRPr lang="en-US" altLang="en-US" sz="1600" b="0" baseline="300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bl>
          </a:graphicData>
        </a:graphic>
      </p:graphicFrame>
      <p:grpSp>
        <p:nvGrpSpPr>
          <p:cNvPr id="5" name="组合 4"/>
          <p:cNvGrpSpPr/>
          <p:nvPr/>
        </p:nvGrpSpPr>
        <p:grpSpPr>
          <a:xfrm>
            <a:off x="5213573" y="642924"/>
            <a:ext cx="1623959" cy="1750362"/>
            <a:chOff x="7239" y="3646"/>
            <a:chExt cx="2733" cy="3021"/>
          </a:xfrm>
        </p:grpSpPr>
        <p:pic>
          <p:nvPicPr>
            <p:cNvPr id="4" name="图片 3"/>
            <p:cNvPicPr>
              <a:picLocks noChangeAspect="1"/>
            </p:cNvPicPr>
            <p:nvPr/>
          </p:nvPicPr>
          <p:blipFill>
            <a:blip r:embed="rId2"/>
            <a:srcRect l="16128" b="-15685"/>
            <a:stretch>
              <a:fillRect/>
            </a:stretch>
          </p:blipFill>
          <p:spPr>
            <a:xfrm>
              <a:off x="7239" y="4237"/>
              <a:ext cx="2733" cy="2430"/>
            </a:xfrm>
            <a:prstGeom prst="rect">
              <a:avLst/>
            </a:prstGeom>
          </p:spPr>
        </p:pic>
        <p:sp>
          <p:nvSpPr>
            <p:cNvPr id="2" name="文本框 1"/>
            <p:cNvSpPr txBox="1"/>
            <p:nvPr/>
          </p:nvSpPr>
          <p:spPr>
            <a:xfrm>
              <a:off x="7962" y="3646"/>
              <a:ext cx="1575" cy="637"/>
            </a:xfrm>
            <a:prstGeom prst="rect">
              <a:avLst/>
            </a:prstGeom>
            <a:noFill/>
          </p:spPr>
          <p:txBody>
            <a:bodyPr wrap="square" rtlCol="0">
              <a:spAutoFit/>
            </a:bodyPr>
            <a:lstStyle/>
            <a:p>
              <a:pPr algn="ctr"/>
              <a:r>
                <a:rPr lang="zh-CN" altLang="en-US" sz="18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8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746</a:t>
              </a:r>
              <a:r>
                <a:rPr lang="zh-CN" altLang="en-US" sz="18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8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7" name="矩形 6"/>
          <p:cNvSpPr/>
          <p:nvPr/>
        </p:nvSpPr>
        <p:spPr bwMode="auto">
          <a:xfrm>
            <a:off x="5003800" y="2499995"/>
            <a:ext cx="1755775" cy="347980"/>
          </a:xfrm>
          <a:prstGeom prst="rect">
            <a:avLst/>
          </a:prstGeom>
          <a:solidFill>
            <a:srgbClr val="0070C0"/>
          </a:solidFill>
          <a:ln w="25400"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FFF100"/>
                </a:solidFill>
                <a:effectLst/>
                <a:latin typeface="微软雅黑" panose="020B0503020204020204" pitchFamily="34" charset="-122"/>
                <a:ea typeface="微软雅黑" panose="020B0503020204020204" pitchFamily="34" charset="-122"/>
              </a:rPr>
              <a:t>嘘，芪蓉便秘通</a:t>
            </a:r>
            <a:endParaRPr kumimoji="0" lang="zh-CN" altLang="en-US" sz="1800" b="0" i="0" u="none" strike="noStrike" cap="none" normalizeH="0" baseline="0" dirty="0">
              <a:ln>
                <a:noFill/>
              </a:ln>
              <a:solidFill>
                <a:srgbClr val="FFF100"/>
              </a:solidFill>
              <a:effectLst/>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r:id="rId3" p14:bwMode="auto">
            <p14:nvContentPartPr>
              <p14:cNvPr id="31745" name="墨迹 31744"/>
              <p14:cNvContentPartPr/>
              <p14:nvPr/>
            </p14:nvContentPartPr>
            <p14:xfrm>
              <a:off x="5157788" y="2768600"/>
              <a:ext cx="401638" cy="293688"/>
            </p14:xfrm>
          </p:contentPart>
        </mc:Choice>
        <mc:Fallback xmlns="">
          <p:pic>
            <p:nvPicPr>
              <p:cNvPr id="31745" name="墨迹 31744"/>
            </p:nvPicPr>
            <p:blipFill>
              <a:blip r:embed="rId4"/>
            </p:blipFill>
            <p:spPr>
              <a:xfrm>
                <a:off x="5157788" y="2768600"/>
                <a:ext cx="401638" cy="29368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31746" name="墨迹 31745"/>
              <p14:cNvContentPartPr/>
              <p14:nvPr/>
            </p14:nvContentPartPr>
            <p14:xfrm>
              <a:off x="5386388" y="3278188"/>
              <a:ext cx="368300" cy="46038"/>
            </p14:xfrm>
          </p:contentPart>
        </mc:Choice>
        <mc:Fallback xmlns="">
          <p:pic>
            <p:nvPicPr>
              <p:cNvPr id="31746" name="墨迹 31745"/>
            </p:nvPicPr>
            <p:blipFill>
              <a:blip r:embed="rId6"/>
            </p:blipFill>
            <p:spPr>
              <a:xfrm>
                <a:off x="5386388" y="3278188"/>
                <a:ext cx="368300" cy="4603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31747" name="墨迹 31746"/>
              <p14:cNvContentPartPr/>
              <p14:nvPr/>
            </p14:nvContentPartPr>
            <p14:xfrm>
              <a:off x="4943475" y="3598863"/>
              <a:ext cx="357188" cy="31750"/>
            </p14:xfrm>
          </p:contentPart>
        </mc:Choice>
        <mc:Fallback xmlns="">
          <p:pic>
            <p:nvPicPr>
              <p:cNvPr id="31747" name="墨迹 31746"/>
            </p:nvPicPr>
            <p:blipFill>
              <a:blip r:embed="rId8"/>
            </p:blipFill>
            <p:spPr>
              <a:xfrm>
                <a:off x="4943475" y="3598863"/>
                <a:ext cx="357188" cy="3175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31748" name="墨迹 31747"/>
              <p14:cNvContentPartPr/>
              <p14:nvPr/>
            </p14:nvContentPartPr>
            <p14:xfrm>
              <a:off x="0" y="0"/>
              <a:ext cx="0" cy="0"/>
            </p14:xfrm>
          </p:contentPart>
        </mc:Choice>
        <mc:Fallback xmlns="">
          <p:pic>
            <p:nvPicPr>
              <p:cNvPr id="31748" name="墨迹 31747"/>
            </p:nvPicPr>
            <p:blipFill>
              <a:blip r:embed="rId10"/>
            </p:blipFill>
            <p:spPr>
              <a:xfrm>
                <a:off x="0" y="0"/>
                <a:ext cx="0" cy="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31749" name="墨迹 31748"/>
              <p14:cNvContentPartPr/>
              <p14:nvPr/>
            </p14:nvContentPartPr>
            <p14:xfrm>
              <a:off x="1562100" y="2117725"/>
              <a:ext cx="2112963" cy="76200"/>
            </p14:xfrm>
          </p:contentPart>
        </mc:Choice>
        <mc:Fallback xmlns="">
          <p:pic>
            <p:nvPicPr>
              <p:cNvPr id="31749" name="墨迹 31748"/>
            </p:nvPicPr>
            <p:blipFill>
              <a:blip r:embed="rId12"/>
            </p:blipFill>
            <p:spPr>
              <a:xfrm>
                <a:off x="1562100" y="2117725"/>
                <a:ext cx="2112963" cy="76200"/>
              </a:xfrm>
              <a:prstGeom prst="rect"/>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467544" y="843558"/>
          <a:ext cx="6461910" cy="2907792"/>
        </p:xfrm>
        <a:graphic>
          <a:graphicData uri="http://schemas.openxmlformats.org/drawingml/2006/table">
            <a:tbl>
              <a:tblPr firstRow="1" bandRow="1">
                <a:tableStyleId>{5940675A-B579-460E-94D1-54222C63F5DA}</a:tableStyleId>
              </a:tblPr>
              <a:tblGrid>
                <a:gridCol w="657860"/>
                <a:gridCol w="2510492"/>
                <a:gridCol w="1008112"/>
                <a:gridCol w="2285446"/>
              </a:tblGrid>
              <a:tr h="383540">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证型</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症状</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治法</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方药</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840596">
                <a:tc>
                  <a:txBody>
                    <a:bodyPr/>
                    <a:lstStyle/>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脾胃</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气虚</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口渴引饮，能食与便溏并见，</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或饮食减少，</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精神不振</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四肢乏力</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。舌淡</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，苔薄白而干，脉细弱无力</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健脾益气</a:t>
                      </a:r>
                      <a:endParaRPr lang="en-US" alt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参苓白术散</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b="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益津降糖</a:t>
                      </a:r>
                      <a:r>
                        <a:rPr lang="en-US" sz="16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口服液</a:t>
                      </a:r>
                      <a:r>
                        <a:rPr lang="zh-CN" altLang="en-US" sz="1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参苓</a:t>
                      </a:r>
                      <a:r>
                        <a:rPr lang="en-US"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白术散</a:t>
                      </a:r>
                      <a:endParaRPr lang="en-US" altLang="en-US" sz="1600" b="0" baseline="-2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250045">
                <a:tc>
                  <a:txBody>
                    <a:bodyPr/>
                    <a:lstStyle/>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气阴</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两虚</a:t>
                      </a:r>
                      <a:endParaRPr lang="en-US" alt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口渴引饮</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咽干口燥</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多食善饥</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，倦怠乏力，便溏溲多</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或</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形体消瘦</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。舌质淡红</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，苔白而干，脉弱</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益气健脾</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生津止渴</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七味白术</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散</a:t>
                      </a:r>
                      <a:r>
                        <a:rPr lang="zh-CN"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可合生脉散</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b="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参精</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止渴丸</a:t>
                      </a:r>
                      <a:r>
                        <a:rPr lang="zh-CN"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参芪降糖胶囊</a:t>
                      </a:r>
                      <a:r>
                        <a:rPr lang="zh-CN" alt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消渴丸</a:t>
                      </a:r>
                      <a:endParaRPr lang="en-US" altLang="en-US" sz="1600" b="0" baseline="-250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3347573" y="3795976"/>
            <a:ext cx="3528391" cy="338554"/>
          </a:xfrm>
          <a:prstGeom prst="rect">
            <a:avLst/>
          </a:prstGeom>
          <a:solidFill>
            <a:srgbClr val="0070C0"/>
          </a:solidFill>
          <a:ln>
            <a:solidFill>
              <a:srgbClr val="92D050"/>
            </a:solidFill>
          </a:ln>
        </p:spPr>
        <p:txBody>
          <a:bodyPr wrap="square" rtlCol="0">
            <a:spAutoFit/>
          </a:bodyPr>
          <a:lstStyle/>
          <a:p>
            <a:pPr algn="ctr"/>
            <a:r>
              <a:rPr lang="zh-CN" altLang="en-US" sz="1600" dirty="0">
                <a:solidFill>
                  <a:srgbClr val="FFFF00"/>
                </a:solidFill>
                <a:latin typeface="微软雅黑" panose="020B0503020204020204" pitchFamily="34" charset="-122"/>
                <a:ea typeface="微软雅黑" panose="020B0503020204020204" pitchFamily="34" charset="-122"/>
              </a:rPr>
              <a:t>【</a:t>
            </a:r>
            <a:r>
              <a:rPr lang="zh-CN" altLang="en-US" sz="1600" dirty="0">
                <a:solidFill>
                  <a:srgbClr val="FFFF00"/>
                </a:solidFill>
                <a:latin typeface="微软雅黑" panose="020B0503020204020204" pitchFamily="34" charset="-122"/>
                <a:ea typeface="微软雅黑" panose="020B0503020204020204" pitchFamily="34" charset="-122"/>
                <a:sym typeface="+mn-ea"/>
              </a:rPr>
              <a:t>参精参芪消渴丸，七味白术气阴全</a:t>
            </a:r>
            <a:r>
              <a:rPr lang="zh-CN" altLang="en-US" sz="1600" dirty="0">
                <a:solidFill>
                  <a:srgbClr val="FFFF00"/>
                </a:solidFill>
                <a:latin typeface="微软雅黑" panose="020B0503020204020204" pitchFamily="34" charset="-122"/>
                <a:ea typeface="微软雅黑" panose="020B0503020204020204" pitchFamily="34" charset="-122"/>
              </a:rPr>
              <a:t>】</a:t>
            </a:r>
            <a:endParaRPr lang="zh-CN" altLang="en-US" sz="1600" dirty="0">
              <a:solidFill>
                <a:srgbClr val="FFFF00"/>
              </a:solidFill>
              <a:latin typeface="微软雅黑" panose="020B0503020204020204" pitchFamily="34" charset="-122"/>
              <a:ea typeface="微软雅黑" panose="020B0503020204020204" pitchFamily="34" charset="-122"/>
            </a:endParaRPr>
          </a:p>
        </p:txBody>
      </p:sp>
      <p:sp>
        <p:nvSpPr>
          <p:cNvPr id="6" name="文本框 5"/>
          <p:cNvSpPr txBox="1"/>
          <p:nvPr>
            <p:custDataLst>
              <p:tags r:id="rId2"/>
            </p:custDataLst>
          </p:nvPr>
        </p:nvSpPr>
        <p:spPr>
          <a:xfrm>
            <a:off x="4817110" y="843280"/>
            <a:ext cx="2025015" cy="343535"/>
          </a:xfrm>
          <a:prstGeom prst="rect">
            <a:avLst/>
          </a:prstGeom>
          <a:solidFill>
            <a:srgbClr val="0070C0"/>
          </a:solidFill>
          <a:ln>
            <a:solidFill>
              <a:srgbClr val="92D050"/>
            </a:solidFill>
          </a:ln>
        </p:spPr>
        <p:txBody>
          <a:bodyPr wrap="square" rtlCol="0" anchor="ctr">
            <a:noAutofit/>
          </a:bodyPr>
          <a:lstStyle/>
          <a:p>
            <a:pPr algn="ctr"/>
            <a:r>
              <a:rPr lang="zh-CN" altLang="en-US" sz="1600" dirty="0">
                <a:solidFill>
                  <a:srgbClr val="FFFF00"/>
                </a:solidFill>
                <a:latin typeface="微软雅黑" panose="020B0503020204020204" pitchFamily="34" charset="-122"/>
                <a:ea typeface="微软雅黑" panose="020B0503020204020204" pitchFamily="34" charset="-122"/>
              </a:rPr>
              <a:t>【</a:t>
            </a:r>
            <a:r>
              <a:rPr lang="zh-CN" altLang="en-US" sz="1600" dirty="0">
                <a:solidFill>
                  <a:srgbClr val="FFFF00"/>
                </a:solidFill>
                <a:latin typeface="微软雅黑" panose="020B0503020204020204" pitchFamily="34" charset="-122"/>
                <a:ea typeface="微软雅黑" panose="020B0503020204020204" pitchFamily="34" charset="-122"/>
                <a:sym typeface="+mn-ea"/>
              </a:rPr>
              <a:t>一斤降糖参苓脾</a:t>
            </a:r>
            <a:r>
              <a:rPr lang="zh-CN" altLang="en-US" sz="1600" dirty="0">
                <a:solidFill>
                  <a:srgbClr val="FFFF00"/>
                </a:solidFill>
                <a:latin typeface="微软雅黑" panose="020B0503020204020204" pitchFamily="34" charset="-122"/>
                <a:ea typeface="微软雅黑" panose="020B0503020204020204" pitchFamily="34" charset="-122"/>
              </a:rPr>
              <a:t>】</a:t>
            </a:r>
            <a:endParaRPr lang="zh-CN" altLang="en-US" sz="1600" dirty="0">
              <a:solidFill>
                <a:srgbClr val="FFFF0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r:id="rId3" p14:bwMode="auto">
            <p14:nvContentPartPr>
              <p14:cNvPr id="32769" name="墨迹 32768"/>
              <p14:cNvContentPartPr/>
              <p14:nvPr/>
            </p14:nvContentPartPr>
            <p14:xfrm>
              <a:off x="430213" y="1679575"/>
              <a:ext cx="3030538" cy="1622425"/>
            </p14:xfrm>
          </p:contentPart>
        </mc:Choice>
        <mc:Fallback xmlns="">
          <p:pic>
            <p:nvPicPr>
              <p:cNvPr id="32769" name="墨迹 32768"/>
            </p:nvPicPr>
            <p:blipFill>
              <a:blip r:embed="rId4"/>
            </p:blipFill>
            <p:spPr>
              <a:xfrm>
                <a:off x="430213" y="1679575"/>
                <a:ext cx="3030538" cy="162242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32770" name="墨迹 32769"/>
              <p14:cNvContentPartPr/>
              <p14:nvPr/>
            </p14:nvContentPartPr>
            <p14:xfrm>
              <a:off x="5818188" y="1628775"/>
              <a:ext cx="387350" cy="790575"/>
            </p14:xfrm>
          </p:contentPart>
        </mc:Choice>
        <mc:Fallback xmlns="">
          <p:pic>
            <p:nvPicPr>
              <p:cNvPr id="32770" name="墨迹 32769"/>
            </p:nvPicPr>
            <p:blipFill>
              <a:blip r:embed="rId6"/>
            </p:blipFill>
            <p:spPr>
              <a:xfrm>
                <a:off x="5818188" y="1628775"/>
                <a:ext cx="387350" cy="79057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32771" name="墨迹 32770"/>
              <p14:cNvContentPartPr/>
              <p14:nvPr/>
            </p14:nvContentPartPr>
            <p14:xfrm>
              <a:off x="5572125" y="1990725"/>
              <a:ext cx="317500" cy="66675"/>
            </p14:xfrm>
          </p:contentPart>
        </mc:Choice>
        <mc:Fallback xmlns="">
          <p:pic>
            <p:nvPicPr>
              <p:cNvPr id="32771" name="墨迹 32770"/>
            </p:nvPicPr>
            <p:blipFill>
              <a:blip r:embed="rId8"/>
            </p:blipFill>
            <p:spPr>
              <a:xfrm>
                <a:off x="5572125" y="1990725"/>
                <a:ext cx="317500" cy="6667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32772" name="墨迹 32771"/>
              <p14:cNvContentPartPr/>
              <p14:nvPr/>
            </p14:nvContentPartPr>
            <p14:xfrm>
              <a:off x="1158875" y="2825750"/>
              <a:ext cx="752475" cy="315913"/>
            </p14:xfrm>
          </p:contentPart>
        </mc:Choice>
        <mc:Fallback xmlns="">
          <p:pic>
            <p:nvPicPr>
              <p:cNvPr id="32772" name="墨迹 32771"/>
            </p:nvPicPr>
            <p:blipFill>
              <a:blip r:embed="rId10"/>
            </p:blipFill>
            <p:spPr>
              <a:xfrm>
                <a:off x="1158875" y="2825750"/>
                <a:ext cx="752475" cy="31591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32773" name="墨迹 32772"/>
              <p14:cNvContentPartPr/>
              <p14:nvPr/>
            </p14:nvContentPartPr>
            <p14:xfrm>
              <a:off x="3160713" y="2487613"/>
              <a:ext cx="415925" cy="358775"/>
            </p14:xfrm>
          </p:contentPart>
        </mc:Choice>
        <mc:Fallback xmlns="">
          <p:pic>
            <p:nvPicPr>
              <p:cNvPr id="32773" name="墨迹 32772"/>
            </p:nvPicPr>
            <p:blipFill>
              <a:blip r:embed="rId12"/>
            </p:blipFill>
            <p:spPr>
              <a:xfrm>
                <a:off x="3160713" y="2487613"/>
                <a:ext cx="415925" cy="35877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32774" name="墨迹 32773"/>
              <p14:cNvContentPartPr/>
              <p14:nvPr/>
            </p14:nvContentPartPr>
            <p14:xfrm>
              <a:off x="1116013" y="3324225"/>
              <a:ext cx="635000" cy="412750"/>
            </p14:xfrm>
          </p:contentPart>
        </mc:Choice>
        <mc:Fallback xmlns="">
          <p:pic>
            <p:nvPicPr>
              <p:cNvPr id="32774" name="墨迹 32773"/>
            </p:nvPicPr>
            <p:blipFill>
              <a:blip r:embed="rId14"/>
            </p:blipFill>
            <p:spPr>
              <a:xfrm>
                <a:off x="1116013" y="3324225"/>
                <a:ext cx="635000" cy="41275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32775" name="墨迹 32774"/>
              <p14:cNvContentPartPr/>
              <p14:nvPr/>
            </p14:nvContentPartPr>
            <p14:xfrm>
              <a:off x="3765550" y="3359150"/>
              <a:ext cx="825500" cy="39688"/>
            </p14:xfrm>
          </p:contentPart>
        </mc:Choice>
        <mc:Fallback xmlns="">
          <p:pic>
            <p:nvPicPr>
              <p:cNvPr id="32775" name="墨迹 32774"/>
            </p:nvPicPr>
            <p:blipFill>
              <a:blip r:embed="rId16"/>
            </p:blipFill>
            <p:spPr>
              <a:xfrm>
                <a:off x="3765550" y="3359150"/>
                <a:ext cx="825500" cy="3968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32776" name="墨迹 32775"/>
              <p14:cNvContentPartPr/>
              <p14:nvPr/>
            </p14:nvContentPartPr>
            <p14:xfrm>
              <a:off x="6165850" y="3562350"/>
              <a:ext cx="623888" cy="107950"/>
            </p14:xfrm>
          </p:contentPart>
        </mc:Choice>
        <mc:Fallback xmlns="">
          <p:pic>
            <p:nvPicPr>
              <p:cNvPr id="32776" name="墨迹 32775"/>
            </p:nvPicPr>
            <p:blipFill>
              <a:blip r:embed="rId18"/>
            </p:blipFill>
            <p:spPr>
              <a:xfrm>
                <a:off x="6165850" y="3562350"/>
                <a:ext cx="623888" cy="107950"/>
              </a:xfrm>
              <a:prstGeom prst="rect"/>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428596" y="1059486"/>
          <a:ext cx="5857916" cy="3200400"/>
        </p:xfrm>
        <a:graphic>
          <a:graphicData uri="http://schemas.openxmlformats.org/drawingml/2006/table">
            <a:tbl>
              <a:tblPr firstRow="1" bandRow="1">
                <a:tableStyleId>{5940675A-B579-460E-94D1-54222C63F5DA}</a:tableStyleId>
              </a:tblPr>
              <a:tblGrid>
                <a:gridCol w="650240"/>
                <a:gridCol w="2434590"/>
                <a:gridCol w="626526"/>
                <a:gridCol w="2146560"/>
              </a:tblGrid>
              <a:tr h="347806">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证型</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症状</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治法</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方药</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1157549">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肾阴亏虚</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尿频量多，浊如膏脂</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腰酸膝软</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，头晕耳鸣，多梦遗精，</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乏力</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皮肤干燥</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舌红少苔</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，脉细数</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滋养</a:t>
                      </a:r>
                      <a:endPar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肾阴</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六味地黄丸</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：六味地黄丸</a:t>
                      </a:r>
                      <a:r>
                        <a:rPr lang="zh-CN" altLang="en-US"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麦味地黄丸</a:t>
                      </a:r>
                      <a:endParaRPr lang="en-US" altLang="en-US" sz="1600" b="0"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303054">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阴阳</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两虚</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小便频数</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甚则</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饮一溲一</a:t>
                      </a:r>
                      <a:r>
                        <a:rPr lang="zh-CN" alt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咽干舌燥</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，面容憔悴，耳轮干枯，</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腰膝酸软</a:t>
                      </a:r>
                      <a:r>
                        <a:rPr lang="en-US" sz="1600" b="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畏寒肢冷</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。舌淡</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，苔白少津，脉沉细无力</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温阳</a:t>
                      </a:r>
                      <a:endPar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滋肾</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肾气丸</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金匮肾气丸</a:t>
                      </a:r>
                      <a:endParaRPr lang="zh-CN" altLang="en-US" sz="1600" b="0" baseline="-250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bl>
          </a:graphicData>
        </a:graphic>
      </p:graphicFrame>
      <mc:AlternateContent xmlns:mc="http://schemas.openxmlformats.org/markup-compatibility/2006" xmlns:p14="http://schemas.microsoft.com/office/powerpoint/2010/main">
        <mc:Choice Requires="p14">
          <p:contentPart r:id="rId2" p14:bwMode="auto">
            <p14:nvContentPartPr>
              <p14:cNvPr id="33793" name="墨迹 33792"/>
              <p14:cNvContentPartPr/>
              <p14:nvPr/>
            </p14:nvContentPartPr>
            <p14:xfrm>
              <a:off x="4814888" y="1833563"/>
              <a:ext cx="1004888" cy="39688"/>
            </p14:xfrm>
          </p:contentPart>
        </mc:Choice>
        <mc:Fallback xmlns="">
          <p:pic>
            <p:nvPicPr>
              <p:cNvPr id="33793" name="墨迹 33792"/>
            </p:nvPicPr>
            <p:blipFill>
              <a:blip r:embed="rId3"/>
            </p:blipFill>
            <p:spPr>
              <a:xfrm>
                <a:off x="4814888" y="1833563"/>
                <a:ext cx="1004888" cy="3968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3794" name="墨迹 33793"/>
              <p14:cNvContentPartPr/>
              <p14:nvPr/>
            </p14:nvContentPartPr>
            <p14:xfrm>
              <a:off x="709613" y="3163888"/>
              <a:ext cx="369888" cy="325438"/>
            </p14:xfrm>
          </p:contentPart>
        </mc:Choice>
        <mc:Fallback xmlns="">
          <p:pic>
            <p:nvPicPr>
              <p:cNvPr id="33794" name="墨迹 33793"/>
            </p:nvPicPr>
            <p:blipFill>
              <a:blip r:embed="rId5"/>
            </p:blipFill>
            <p:spPr>
              <a:xfrm>
                <a:off x="709613" y="3163888"/>
                <a:ext cx="369888" cy="32543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33795" name="墨迹 33794"/>
              <p14:cNvContentPartPr/>
              <p14:nvPr/>
            </p14:nvContentPartPr>
            <p14:xfrm>
              <a:off x="3603625" y="3438525"/>
              <a:ext cx="436563" cy="339725"/>
            </p14:xfrm>
          </p:contentPart>
        </mc:Choice>
        <mc:Fallback xmlns="">
          <p:pic>
            <p:nvPicPr>
              <p:cNvPr id="33795" name="墨迹 33794"/>
            </p:nvPicPr>
            <p:blipFill>
              <a:blip r:embed="rId7"/>
            </p:blipFill>
            <p:spPr>
              <a:xfrm>
                <a:off x="3603625" y="3438525"/>
                <a:ext cx="436563" cy="33972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33796" name="墨迹 33795"/>
              <p14:cNvContentPartPr/>
              <p14:nvPr/>
            </p14:nvContentPartPr>
            <p14:xfrm>
              <a:off x="4929188" y="3460750"/>
              <a:ext cx="1087438" cy="365125"/>
            </p14:xfrm>
          </p:contentPart>
        </mc:Choice>
        <mc:Fallback xmlns="">
          <p:pic>
            <p:nvPicPr>
              <p:cNvPr id="33796" name="墨迹 33795"/>
            </p:nvPicPr>
            <p:blipFill>
              <a:blip r:embed="rId9"/>
            </p:blipFill>
            <p:spPr>
              <a:xfrm>
                <a:off x="4929188" y="3460750"/>
                <a:ext cx="1087438" cy="365125"/>
              </a:xfrm>
              <a:prstGeom prst="rect"/>
            </p:spPr>
          </p:pic>
        </mc:Fallback>
      </mc:AlternateContent>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文本占位符 1"/>
          <p:cNvSpPr>
            <a:spLocks noGrp="1" noChangeArrowheads="1"/>
          </p:cNvSpPr>
          <p:nvPr>
            <p:ph sz="quarter" idx="10"/>
          </p:nvPr>
        </p:nvSpPr>
        <p:spPr bwMode="auto">
          <a:xfrm>
            <a:off x="395605" y="617855"/>
            <a:ext cx="5976595" cy="4039870"/>
          </a:xfrm>
          <a:ln>
            <a:noFill/>
            <a:miter lim="800000"/>
          </a:ln>
        </p:spPr>
        <p:txBody>
          <a:bodyPr vert="horz" wrap="square" lIns="91440" tIns="45720" rIns="91440" bIns="45720" numCol="1" anchor="t" anchorCtr="0" compatLnSpc="1">
            <a:noAutofit/>
          </a:bodyPr>
          <a:lstStyle/>
          <a:p>
            <a:pPr marL="0" marR="0" lvl="0" indent="467995" algn="l" defTabSz="914400" rtl="0" eaLnBrk="1" fontAlgn="base" latinLnBrk="0" hangingPunct="1">
              <a:lnSpc>
                <a:spcPct val="140000"/>
              </a:lnSpc>
              <a:spcBef>
                <a:spcPts val="0"/>
              </a:spcBef>
              <a:spcAft>
                <a:spcPts val="0"/>
              </a:spcAft>
              <a:buClrTx/>
              <a:buSzTx/>
              <a:buFont typeface="Arial" panose="020B0604020202020204" pitchFamily="34" charset="0"/>
              <a:buNone/>
              <a:defRPr/>
            </a:pPr>
            <a:r>
              <a:rPr kumimoji="0" lang="zh-CN" altLang="en-US" b="0"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郁证：心情抑郁，情绪不宁，胸部满闷，胁肋胀痛，或易怒喜哭，或咽中如有异物梗塞</a:t>
            </a:r>
            <a:r>
              <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等为主要临床表现。</a:t>
            </a:r>
            <a:endPar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3" name="表格 2"/>
          <p:cNvGraphicFramePr/>
          <p:nvPr>
            <p:custDataLst>
              <p:tags r:id="rId1"/>
            </p:custDataLst>
          </p:nvPr>
        </p:nvGraphicFramePr>
        <p:xfrm>
          <a:off x="431418" y="1563638"/>
          <a:ext cx="5940782" cy="2907792"/>
        </p:xfrm>
        <a:graphic>
          <a:graphicData uri="http://schemas.openxmlformats.org/drawingml/2006/table">
            <a:tbl>
              <a:tblPr firstRow="1" bandRow="1">
                <a:tableStyleId>{5940675A-B579-460E-94D1-54222C63F5DA}</a:tableStyleId>
              </a:tblPr>
              <a:tblGrid>
                <a:gridCol w="612190"/>
                <a:gridCol w="2088232"/>
                <a:gridCol w="1224136"/>
                <a:gridCol w="2016224"/>
              </a:tblGrid>
              <a:tr h="383540">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证型</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症状</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治法</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方药</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967740">
                <a:tc>
                  <a:txBody>
                    <a:bodyPr/>
                    <a:lstStyle/>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肝气</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郁结</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精神抑郁</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情绪不宁</a:t>
                      </a:r>
                      <a:r>
                        <a:rPr lang="zh-CN"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胁肋胀痛</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痛无定处</a:t>
                      </a:r>
                      <a:r>
                        <a:rPr lang="zh-CN" alt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胸闷嗳气</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喜太息</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。脉弦</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疏肝解郁</a:t>
                      </a:r>
                      <a:endPar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理气畅中</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方剂：柴胡</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疏肝</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散</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越鞠丸、</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逍遥丸</a:t>
                      </a:r>
                      <a:r>
                        <a:rPr lang="en-US" sz="1600" b="0" baseline="-2500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丹栀</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逍遥丸</a:t>
                      </a:r>
                      <a:endParaRPr lang="en-US" altLang="en-US" sz="1600" b="0" baseline="30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967740">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痰气</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郁结</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精神抑郁</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咽中如有物梗塞，咽之不下</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咯之不出。舌苔白腻</a:t>
                      </a:r>
                      <a:r>
                        <a:rPr lang="zh-CN"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脉弦滑</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行气开郁</a:t>
                      </a:r>
                      <a:endPar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化痰散结</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半夏厚朴汤</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中成药：舒肝平胃丸</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4211955" y="1635760"/>
            <a:ext cx="2226945" cy="335915"/>
          </a:xfrm>
          <a:prstGeom prst="rect">
            <a:avLst/>
          </a:prstGeom>
          <a:solidFill>
            <a:srgbClr val="0070C0"/>
          </a:solidFill>
          <a:ln>
            <a:solidFill>
              <a:srgbClr val="92D050"/>
            </a:solidFill>
          </a:ln>
        </p:spPr>
        <p:txBody>
          <a:bodyPr wrap="square" rtlCol="0">
            <a:noAutofit/>
          </a:bodyPr>
          <a:lstStyle/>
          <a:p>
            <a:pPr algn="ctr"/>
            <a:r>
              <a:rPr lang="zh-CN" altLang="en-US" sz="1600" dirty="0">
                <a:solidFill>
                  <a:srgbClr val="FFFF00"/>
                </a:solidFill>
                <a:latin typeface="微软雅黑" panose="020B0503020204020204" pitchFamily="34" charset="-122"/>
                <a:ea typeface="微软雅黑" panose="020B0503020204020204" pitchFamily="34" charset="-122"/>
              </a:rPr>
              <a:t>【</a:t>
            </a:r>
            <a:r>
              <a:rPr lang="zh-CN" altLang="en-US" sz="1600" dirty="0">
                <a:solidFill>
                  <a:srgbClr val="FFFF00"/>
                </a:solidFill>
                <a:latin typeface="微软雅黑" panose="020B0503020204020204" pitchFamily="34" charset="-122"/>
                <a:ea typeface="微软雅黑" panose="020B0503020204020204" pitchFamily="34" charset="-122"/>
                <a:sym typeface="+mn-ea"/>
              </a:rPr>
              <a:t>于正舒肝，越剧逍遥</a:t>
            </a:r>
            <a:r>
              <a:rPr lang="zh-CN" altLang="en-US" sz="1600" dirty="0">
                <a:solidFill>
                  <a:srgbClr val="FFFF00"/>
                </a:solidFill>
                <a:latin typeface="微软雅黑" panose="020B0503020204020204" pitchFamily="34" charset="-122"/>
                <a:ea typeface="微软雅黑" panose="020B0503020204020204" pitchFamily="34" charset="-122"/>
              </a:rPr>
              <a:t>】</a:t>
            </a:r>
            <a:endParaRPr lang="zh-CN" altLang="en-US" sz="1600" dirty="0">
              <a:solidFill>
                <a:srgbClr val="FFFF0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r:id="rId2" p14:bwMode="auto">
            <p14:nvContentPartPr>
              <p14:cNvPr id="34817" name="墨迹 34816"/>
              <p14:cNvContentPartPr/>
              <p14:nvPr/>
            </p14:nvContentPartPr>
            <p14:xfrm>
              <a:off x="1152525" y="1031875"/>
              <a:ext cx="146050" cy="87313"/>
            </p14:xfrm>
          </p:contentPart>
        </mc:Choice>
        <mc:Fallback xmlns="">
          <p:pic>
            <p:nvPicPr>
              <p:cNvPr id="34817" name="墨迹 34816"/>
            </p:nvPicPr>
            <p:blipFill>
              <a:blip r:embed="rId3"/>
            </p:blipFill>
            <p:spPr>
              <a:xfrm>
                <a:off x="1152525" y="1031875"/>
                <a:ext cx="146050" cy="8731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4818" name="墨迹 34817"/>
              <p14:cNvContentPartPr/>
              <p14:nvPr/>
            </p14:nvContentPartPr>
            <p14:xfrm>
              <a:off x="0" y="0"/>
              <a:ext cx="0" cy="0"/>
            </p14:xfrm>
          </p:contentPart>
        </mc:Choice>
        <mc:Fallback xmlns="">
          <p:pic>
            <p:nvPicPr>
              <p:cNvPr id="34818" name="墨迹 34817"/>
            </p:nvPicPr>
            <p:blipFill>
              <a:blip r:embed="rId5"/>
            </p:blipFill>
            <p:spPr>
              <a:xfrm>
                <a:off x="0" y="0"/>
                <a:ext cx="0" cy="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34819" name="墨迹 34818"/>
              <p14:cNvContentPartPr/>
              <p14:nvPr/>
            </p14:nvContentPartPr>
            <p14:xfrm>
              <a:off x="1166813" y="3125788"/>
              <a:ext cx="422275" cy="34925"/>
            </p14:xfrm>
          </p:contentPart>
        </mc:Choice>
        <mc:Fallback xmlns="">
          <p:pic>
            <p:nvPicPr>
              <p:cNvPr id="34819" name="墨迹 34818"/>
            </p:nvPicPr>
            <p:blipFill>
              <a:blip r:embed="rId7"/>
            </p:blipFill>
            <p:spPr>
              <a:xfrm>
                <a:off x="1166813" y="3125788"/>
                <a:ext cx="422275" cy="34925"/>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34820" name="墨迹 34819"/>
              <p14:cNvContentPartPr/>
              <p14:nvPr/>
            </p14:nvContentPartPr>
            <p14:xfrm>
              <a:off x="2139950" y="2579688"/>
              <a:ext cx="736600" cy="300038"/>
            </p14:xfrm>
          </p:contentPart>
        </mc:Choice>
        <mc:Fallback xmlns="">
          <p:pic>
            <p:nvPicPr>
              <p:cNvPr id="34820" name="墨迹 34819"/>
            </p:nvPicPr>
            <p:blipFill>
              <a:blip r:embed="rId9"/>
            </p:blipFill>
            <p:spPr>
              <a:xfrm>
                <a:off x="2139950" y="2579688"/>
                <a:ext cx="736600" cy="300038"/>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34821" name="墨迹 34820"/>
              <p14:cNvContentPartPr/>
              <p14:nvPr/>
            </p14:nvContentPartPr>
            <p14:xfrm>
              <a:off x="6110288" y="2382838"/>
              <a:ext cx="112713" cy="101600"/>
            </p14:xfrm>
          </p:contentPart>
        </mc:Choice>
        <mc:Fallback xmlns="">
          <p:pic>
            <p:nvPicPr>
              <p:cNvPr id="34821" name="墨迹 34820"/>
            </p:nvPicPr>
            <p:blipFill>
              <a:blip r:embed="rId11"/>
            </p:blipFill>
            <p:spPr>
              <a:xfrm>
                <a:off x="6110288" y="2382838"/>
                <a:ext cx="112713" cy="10160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34822" name="墨迹 34821"/>
              <p14:cNvContentPartPr/>
              <p14:nvPr/>
            </p14:nvContentPartPr>
            <p14:xfrm>
              <a:off x="2692400" y="4125913"/>
              <a:ext cx="293688" cy="38100"/>
            </p14:xfrm>
          </p:contentPart>
        </mc:Choice>
        <mc:Fallback xmlns="">
          <p:pic>
            <p:nvPicPr>
              <p:cNvPr id="34822" name="墨迹 34821"/>
            </p:nvPicPr>
            <p:blipFill>
              <a:blip r:embed="rId13"/>
            </p:blipFill>
            <p:spPr>
              <a:xfrm>
                <a:off x="2692400" y="4125913"/>
                <a:ext cx="293688" cy="3810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34823" name="墨迹 34822"/>
              <p14:cNvContentPartPr/>
              <p14:nvPr/>
            </p14:nvContentPartPr>
            <p14:xfrm>
              <a:off x="1370013" y="4375150"/>
              <a:ext cx="366713" cy="61913"/>
            </p14:xfrm>
          </p:contentPart>
        </mc:Choice>
        <mc:Fallback xmlns="">
          <p:pic>
            <p:nvPicPr>
              <p:cNvPr id="34823" name="墨迹 34822"/>
            </p:nvPicPr>
            <p:blipFill>
              <a:blip r:embed="rId15"/>
            </p:blipFill>
            <p:spPr>
              <a:xfrm>
                <a:off x="1370013" y="4375150"/>
                <a:ext cx="366713" cy="61913"/>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34824" name="墨迹 34823"/>
              <p14:cNvContentPartPr/>
              <p14:nvPr/>
            </p14:nvContentPartPr>
            <p14:xfrm>
              <a:off x="5148263" y="3808413"/>
              <a:ext cx="1325563" cy="454025"/>
            </p14:xfrm>
          </p:contentPart>
        </mc:Choice>
        <mc:Fallback xmlns="">
          <p:pic>
            <p:nvPicPr>
              <p:cNvPr id="34824" name="墨迹 34823"/>
            </p:nvPicPr>
            <p:blipFill>
              <a:blip r:embed="rId17"/>
            </p:blipFill>
            <p:spPr>
              <a:xfrm>
                <a:off x="5148263" y="3808413"/>
                <a:ext cx="1325563" cy="454025"/>
              </a:xfrm>
              <a:prstGeom prst="rect"/>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409303" y="1097407"/>
          <a:ext cx="5975960" cy="3493008"/>
        </p:xfrm>
        <a:graphic>
          <a:graphicData uri="http://schemas.openxmlformats.org/drawingml/2006/table">
            <a:tbl>
              <a:tblPr firstRow="1" bandRow="1">
                <a:tableStyleId>{5940675A-B579-460E-94D1-54222C63F5DA}</a:tableStyleId>
              </a:tblPr>
              <a:tblGrid>
                <a:gridCol w="674370"/>
                <a:gridCol w="2277254"/>
                <a:gridCol w="1080120"/>
                <a:gridCol w="1944216"/>
              </a:tblGrid>
              <a:tr h="256720">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证型</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症状</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治法</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方药</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1023905">
                <a:tc>
                  <a:txBody>
                    <a:bodyPr/>
                    <a:lstStyle/>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心神</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失养</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精神恍惚</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，心神不宁，多疑易惊，</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悲忧善哭</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喜怒无常</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或</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手舞足蹈</a:t>
                      </a:r>
                      <a:r>
                        <a:rPr lang="zh-CN" alt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骂詈喊叫</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等。舌质淡</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，脉弦</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甘润缓急</a:t>
                      </a:r>
                      <a:endPar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养心安神</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甘</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麦大枣汤</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中成药：脑乐</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静</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、脑力静</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糖</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浆</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1023905">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心脾</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两虚</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情绪不宁</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，多思善疑，头晕神疲，</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心悸胆怯</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，失眠健忘，</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食少纳呆</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，面色不华，舌质淡，苔薄白，脉细</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健脾养心</a:t>
                      </a:r>
                      <a:endPar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补益气血</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归脾</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汤</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6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归脾</a:t>
                      </a:r>
                      <a:r>
                        <a:rPr lang="en-US" sz="16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丸、人参归脾丸</a:t>
                      </a:r>
                      <a:endParaRPr lang="en-US" altLang="en-US" sz="1600" b="0" baseline="30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4328589" y="729107"/>
            <a:ext cx="2037080" cy="368300"/>
          </a:xfrm>
          <a:prstGeom prst="rect">
            <a:avLst/>
          </a:prstGeom>
          <a:solidFill>
            <a:srgbClr val="0070C0"/>
          </a:solidFill>
          <a:ln>
            <a:solidFill>
              <a:srgbClr val="92D050"/>
            </a:solidFill>
          </a:ln>
        </p:spPr>
        <p:txBody>
          <a:bodyPr wrap="square" rtlCol="0">
            <a:spAutoFit/>
          </a:bodyPr>
          <a:lstStyle/>
          <a:p>
            <a:pPr algn="ctr"/>
            <a:r>
              <a:rPr lang="zh-CN" altLang="en-US" sz="1800" dirty="0">
                <a:solidFill>
                  <a:srgbClr val="FFFF00"/>
                </a:solidFill>
                <a:latin typeface="微软雅黑" panose="020B0503020204020204" pitchFamily="34" charset="-122"/>
                <a:ea typeface="微软雅黑" panose="020B0503020204020204" pitchFamily="34" charset="-122"/>
              </a:rPr>
              <a:t>【</a:t>
            </a:r>
            <a:r>
              <a:rPr lang="zh-CN" altLang="en-US" sz="1800" dirty="0">
                <a:solidFill>
                  <a:srgbClr val="FFFF00"/>
                </a:solidFill>
                <a:latin typeface="微软雅黑" panose="020B0503020204020204" pitchFamily="34" charset="-122"/>
                <a:ea typeface="微软雅黑" panose="020B0503020204020204" pitchFamily="34" charset="-122"/>
                <a:sym typeface="+mn-ea"/>
              </a:rPr>
              <a:t>甘静静心神失养</a:t>
            </a:r>
            <a:r>
              <a:rPr lang="zh-CN" altLang="en-US" sz="1800" dirty="0">
                <a:solidFill>
                  <a:srgbClr val="FFFF00"/>
                </a:solidFill>
                <a:latin typeface="微软雅黑" panose="020B0503020204020204" pitchFamily="34" charset="-122"/>
                <a:ea typeface="微软雅黑" panose="020B0503020204020204" pitchFamily="34" charset="-122"/>
              </a:rPr>
              <a:t>】</a:t>
            </a:r>
            <a:endParaRPr lang="zh-CN" altLang="en-US" sz="1800"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文本占位符 1"/>
          <p:cNvSpPr>
            <a:spLocks noGrp="1" noChangeArrowheads="1"/>
          </p:cNvSpPr>
          <p:nvPr>
            <p:ph sz="quarter" idx="10"/>
          </p:nvPr>
        </p:nvSpPr>
        <p:spPr bwMode="auto">
          <a:ln>
            <a:noFill/>
            <a:miter lim="800000"/>
          </a:ln>
        </p:spPr>
        <p:txBody>
          <a:bodyPr vert="horz" wrap="square" lIns="91440" tIns="45720" rIns="91440" bIns="45720" numCol="1" anchor="t" anchorCtr="0" compatLnSpc="1">
            <a:noAutofit/>
          </a:bodyPr>
          <a:lstStyle/>
          <a:p>
            <a:pPr marL="0" marR="0" lvl="0" indent="467995" algn="l" defTabSz="914400" rtl="0" eaLnBrk="1" fontAlgn="base" latinLnBrk="0" hangingPunct="1">
              <a:lnSpc>
                <a:spcPct val="140000"/>
              </a:lnSpc>
              <a:spcBef>
                <a:spcPts val="0"/>
              </a:spcBef>
              <a:spcAft>
                <a:spcPts val="0"/>
              </a:spcAft>
              <a:buClrTx/>
              <a:buSzTx/>
              <a:buFont typeface="Arial" panose="020B0604020202020204" pitchFamily="34" charset="0"/>
              <a:buNone/>
              <a:defRPr/>
            </a:pPr>
            <a:r>
              <a:rPr kumimoji="0" lang="zh-CN" altLang="en-US" b="0"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汗证</a:t>
            </a:r>
            <a:r>
              <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（甲状腺功能亢进、自主神经功能紊乱）</a:t>
            </a:r>
            <a:endPar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3" name="表格 2"/>
          <p:cNvGraphicFramePr/>
          <p:nvPr>
            <p:custDataLst>
              <p:tags r:id="rId1"/>
            </p:custDataLst>
          </p:nvPr>
        </p:nvGraphicFramePr>
        <p:xfrm>
          <a:off x="486860" y="1096754"/>
          <a:ext cx="6323924" cy="3474720"/>
        </p:xfrm>
        <a:graphic>
          <a:graphicData uri="http://schemas.openxmlformats.org/drawingml/2006/table">
            <a:tbl>
              <a:tblPr firstRow="1" bandRow="1">
                <a:tableStyleId>{5940675A-B579-460E-94D1-54222C63F5DA}</a:tableStyleId>
              </a:tblPr>
              <a:tblGrid>
                <a:gridCol w="635292"/>
                <a:gridCol w="2232248"/>
                <a:gridCol w="1008112"/>
                <a:gridCol w="2448272"/>
              </a:tblGrid>
              <a:tr h="227902">
                <a:tc>
                  <a:txBody>
                    <a:bodyPr/>
                    <a:lstStyle/>
                    <a:p>
                      <a:pPr indent="0" algn="ctr" fontAlgn="auto">
                        <a:lnSpc>
                          <a:spcPct val="11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证型</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10000"/>
                        </a:lnSpc>
                        <a:buNone/>
                      </a:pPr>
                      <a:r>
                        <a:rPr 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症状</a:t>
                      </a:r>
                      <a:endParaRPr lang="en-US" alt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10000"/>
                        </a:lnSpc>
                        <a:buNone/>
                      </a:pPr>
                      <a:r>
                        <a:rPr 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治法</a:t>
                      </a:r>
                      <a:endParaRPr lang="en-US" alt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10000"/>
                        </a:lnSpc>
                        <a:buNone/>
                      </a:pPr>
                      <a:r>
                        <a:rPr 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方药</a:t>
                      </a:r>
                      <a:endParaRPr lang="en-US" alt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586435">
                <a:tc>
                  <a:txBody>
                    <a:bodyPr/>
                    <a:lstStyle/>
                    <a:p>
                      <a:pPr indent="0" algn="ctr" fontAlgn="auto">
                        <a:lnSpc>
                          <a:spcPct val="110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肺</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卫</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不固</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5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汗出</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恶风</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，稍劳尤甚，</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易于感冒</a:t>
                      </a:r>
                      <a:r>
                        <a:rPr lang="en-US" sz="15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体倦乏力。舌苔薄白</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，脉细弱</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1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益气固表</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方剂：玉屏风散</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10000"/>
                        </a:lnSpc>
                        <a:buNone/>
                      </a:pPr>
                      <a:r>
                        <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5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复芪</a:t>
                      </a:r>
                      <a:r>
                        <a:rPr lang="en-US" sz="15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止汗颗粒、虚</a:t>
                      </a:r>
                      <a:r>
                        <a:rPr lang="en-US" sz="15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汗停</a:t>
                      </a:r>
                      <a:r>
                        <a:rPr lang="en-US" sz="15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颗粒、</a:t>
                      </a:r>
                      <a:r>
                        <a:rPr 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玉屏</a:t>
                      </a:r>
                      <a:r>
                        <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风颗粒</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586435">
                <a:tc>
                  <a:txBody>
                    <a:bodyPr/>
                    <a:lstStyle/>
                    <a:p>
                      <a:pPr indent="0" algn="ctr" fontAlgn="auto">
                        <a:lnSpc>
                          <a:spcPct val="11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心血</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不足</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10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睡则</a:t>
                      </a:r>
                      <a:r>
                        <a:rPr lang="en-US" sz="15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汗出</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，醒则自止，心悸怔忡，</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面色少华</a:t>
                      </a:r>
                      <a:r>
                        <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舌苔白，脉细</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1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补养心血</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10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方剂：归脾汤</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1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中成药：归脾丸、健脾生血颗粒、参茸卫生丸</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86435">
                <a:tc>
                  <a:txBody>
                    <a:bodyPr/>
                    <a:lstStyle/>
                    <a:p>
                      <a:pPr indent="0" algn="ctr" fontAlgn="auto">
                        <a:lnSpc>
                          <a:spcPct val="110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阴</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虚</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火旺</a:t>
                      </a:r>
                      <a:endParaRPr lang="en-US" alt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1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夜寐</a:t>
                      </a:r>
                      <a:r>
                        <a:rPr lang="en-US" sz="15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盗汗</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五心烦热</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，午后</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潮热</a:t>
                      </a:r>
                      <a:r>
                        <a:rPr lang="en-US" sz="1500" b="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5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两颧色红</a:t>
                      </a:r>
                      <a:r>
                        <a:rPr 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。舌红少苔</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，脉细数</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1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滋阴降火</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10000"/>
                        </a:lnSpc>
                        <a:buNone/>
                      </a:pPr>
                      <a:r>
                        <a:rPr lang="en-US" sz="15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当归六黄汤</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10000"/>
                        </a:lnSpc>
                        <a:buNone/>
                      </a:pPr>
                      <a:r>
                        <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知</a:t>
                      </a:r>
                      <a:r>
                        <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柏</a:t>
                      </a:r>
                      <a:r>
                        <a:rPr 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地黄</a:t>
                      </a:r>
                      <a:r>
                        <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丸、</a:t>
                      </a:r>
                      <a:r>
                        <a:rPr 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心脑</a:t>
                      </a:r>
                      <a:r>
                        <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舒口服液</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86435">
                <a:tc>
                  <a:txBody>
                    <a:bodyPr/>
                    <a:lstStyle/>
                    <a:p>
                      <a:pPr indent="0" algn="ctr" fontAlgn="auto">
                        <a:lnSpc>
                          <a:spcPct val="11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邪热</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郁蒸</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蒸蒸</a:t>
                      </a:r>
                      <a:r>
                        <a:rPr lang="en-US" sz="15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汗出</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易使衣服黄染</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，面赤烘热，</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口苦</a:t>
                      </a:r>
                      <a:endParaRPr lang="en-US" alt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10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清肝泄热</a:t>
                      </a:r>
                      <a:endParaRPr 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化湿和营</a:t>
                      </a:r>
                      <a:endParaRPr lang="en-US" alt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5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龙胆泻肝汤</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1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中成药：龙胆泻肝丸</a:t>
                      </a:r>
                      <a:endParaRPr lang="en-US" altLang="en-US" sz="1500" b="0" baseline="30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4932362" y="1131555"/>
            <a:ext cx="1872208" cy="338554"/>
          </a:xfrm>
          <a:prstGeom prst="rect">
            <a:avLst/>
          </a:prstGeom>
          <a:solidFill>
            <a:srgbClr val="0070C0"/>
          </a:solidFill>
          <a:ln>
            <a:solidFill>
              <a:srgbClr val="92D050"/>
            </a:solidFill>
          </a:ln>
        </p:spPr>
        <p:txBody>
          <a:bodyPr wrap="square" rtlCol="0">
            <a:spAutoFit/>
          </a:bodyPr>
          <a:lstStyle/>
          <a:p>
            <a:pPr algn="ctr"/>
            <a:r>
              <a:rPr lang="zh-CN" altLang="en-US" sz="1600" dirty="0">
                <a:solidFill>
                  <a:srgbClr val="FFFF00"/>
                </a:solidFill>
                <a:latin typeface="微软雅黑" panose="020B0503020204020204" pitchFamily="34" charset="-122"/>
                <a:ea typeface="微软雅黑" panose="020B0503020204020204" pitchFamily="34" charset="-122"/>
              </a:rPr>
              <a:t>【</a:t>
            </a:r>
            <a:r>
              <a:rPr lang="zh-CN" altLang="en-US" sz="1600" dirty="0">
                <a:solidFill>
                  <a:srgbClr val="FFFF00"/>
                </a:solidFill>
                <a:latin typeface="微软雅黑" panose="020B0503020204020204" pitchFamily="34" charset="-122"/>
                <a:ea typeface="微软雅黑" panose="020B0503020204020204" pitchFamily="34" charset="-122"/>
                <a:sym typeface="+mn-ea"/>
              </a:rPr>
              <a:t>夫妻汉庭费玉瓶</a:t>
            </a:r>
            <a:r>
              <a:rPr lang="zh-CN" altLang="en-US" sz="1600" dirty="0">
                <a:solidFill>
                  <a:srgbClr val="FFFF00"/>
                </a:solidFill>
                <a:latin typeface="微软雅黑" panose="020B0503020204020204" pitchFamily="34" charset="-122"/>
                <a:ea typeface="微软雅黑" panose="020B0503020204020204" pitchFamily="34" charset="-122"/>
              </a:rPr>
              <a:t>】</a:t>
            </a:r>
            <a:endParaRPr lang="zh-CN" altLang="en-US" sz="1600" dirty="0">
              <a:solidFill>
                <a:srgbClr val="FFFF00"/>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2"/>
            </p:custDataLst>
          </p:nvPr>
        </p:nvSpPr>
        <p:spPr>
          <a:xfrm>
            <a:off x="3780150" y="2787654"/>
            <a:ext cx="3125100" cy="307777"/>
          </a:xfrm>
          <a:prstGeom prst="rect">
            <a:avLst/>
          </a:prstGeom>
          <a:solidFill>
            <a:srgbClr val="0070C0"/>
          </a:solidFill>
          <a:ln>
            <a:solidFill>
              <a:srgbClr val="92D050"/>
            </a:solidFill>
          </a:ln>
        </p:spPr>
        <p:txBody>
          <a:bodyPr wrap="square" rtlCol="0">
            <a:spAutoFit/>
          </a:bodyPr>
          <a:lstStyle/>
          <a:p>
            <a:pPr algn="ctr"/>
            <a:r>
              <a:rPr lang="zh-CN" altLang="en-US" sz="1400" dirty="0">
                <a:solidFill>
                  <a:srgbClr val="FFFF00"/>
                </a:solidFill>
                <a:latin typeface="微软雅黑" panose="020B0503020204020204" pitchFamily="34" charset="-122"/>
                <a:ea typeface="微软雅黑" panose="020B0503020204020204" pitchFamily="34" charset="-122"/>
              </a:rPr>
              <a:t>【</a:t>
            </a:r>
            <a:r>
              <a:rPr lang="zh-CN" altLang="en-US" sz="1400" dirty="0">
                <a:solidFill>
                  <a:srgbClr val="FFFF00"/>
                </a:solidFill>
                <a:latin typeface="微软雅黑" panose="020B0503020204020204" pitchFamily="34" charset="-122"/>
                <a:ea typeface="微软雅黑" panose="020B0503020204020204" pitchFamily="34" charset="-122"/>
                <a:sym typeface="+mn-ea"/>
              </a:rPr>
              <a:t>当归六黄知地黄，汗证心脑阴火旺</a:t>
            </a:r>
            <a:r>
              <a:rPr lang="zh-CN" altLang="en-US" sz="1400" dirty="0">
                <a:solidFill>
                  <a:srgbClr val="FFFF00"/>
                </a:solidFill>
                <a:latin typeface="微软雅黑" panose="020B0503020204020204" pitchFamily="34" charset="-122"/>
                <a:ea typeface="微软雅黑" panose="020B0503020204020204" pitchFamily="34" charset="-122"/>
              </a:rPr>
              <a:t>】</a:t>
            </a:r>
            <a:endParaRPr lang="zh-CN" altLang="en-US" sz="1400" dirty="0">
              <a:solidFill>
                <a:srgbClr val="FFFF0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r:id="rId3" p14:bwMode="auto">
            <p14:nvContentPartPr>
              <p14:cNvPr id="35841" name="墨迹 35840"/>
              <p14:cNvContentPartPr/>
              <p14:nvPr/>
            </p14:nvContentPartPr>
            <p14:xfrm>
              <a:off x="871538" y="2149475"/>
              <a:ext cx="5354638" cy="957263"/>
            </p14:xfrm>
          </p:contentPart>
        </mc:Choice>
        <mc:Fallback xmlns="">
          <p:pic>
            <p:nvPicPr>
              <p:cNvPr id="35841" name="墨迹 35840"/>
            </p:nvPicPr>
            <p:blipFill>
              <a:blip r:embed="rId4"/>
            </p:blipFill>
            <p:spPr>
              <a:xfrm>
                <a:off x="871538" y="2149475"/>
                <a:ext cx="5354638" cy="95726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35842" name="墨迹 35841"/>
              <p14:cNvContentPartPr/>
              <p14:nvPr/>
            </p14:nvContentPartPr>
            <p14:xfrm>
              <a:off x="7407275" y="3411538"/>
              <a:ext cx="53975" cy="19050"/>
            </p14:xfrm>
          </p:contentPart>
        </mc:Choice>
        <mc:Fallback xmlns="">
          <p:pic>
            <p:nvPicPr>
              <p:cNvPr id="35842" name="墨迹 35841"/>
            </p:nvPicPr>
            <p:blipFill>
              <a:blip r:embed="rId6"/>
            </p:blipFill>
            <p:spPr>
              <a:xfrm>
                <a:off x="7407275" y="3411538"/>
                <a:ext cx="53975" cy="190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35843" name="墨迹 35842"/>
              <p14:cNvContentPartPr/>
              <p14:nvPr/>
            </p14:nvContentPartPr>
            <p14:xfrm>
              <a:off x="5076825" y="3390900"/>
              <a:ext cx="917575" cy="95250"/>
            </p14:xfrm>
          </p:contentPart>
        </mc:Choice>
        <mc:Fallback xmlns="">
          <p:pic>
            <p:nvPicPr>
              <p:cNvPr id="35843" name="墨迹 35842"/>
            </p:nvPicPr>
            <p:blipFill>
              <a:blip r:embed="rId8"/>
            </p:blipFill>
            <p:spPr>
              <a:xfrm>
                <a:off x="5076825" y="3390900"/>
                <a:ext cx="917575" cy="9525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35844" name="墨迹 35843"/>
              <p14:cNvContentPartPr/>
              <p14:nvPr/>
            </p14:nvContentPartPr>
            <p14:xfrm>
              <a:off x="2111375" y="3778250"/>
              <a:ext cx="2239963" cy="846138"/>
            </p14:xfrm>
          </p:contentPart>
        </mc:Choice>
        <mc:Fallback xmlns="">
          <p:pic>
            <p:nvPicPr>
              <p:cNvPr id="35844" name="墨迹 35843"/>
            </p:nvPicPr>
            <p:blipFill>
              <a:blip r:embed="rId10"/>
            </p:blipFill>
            <p:spPr>
              <a:xfrm>
                <a:off x="2111375" y="3778250"/>
                <a:ext cx="2239963" cy="84613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35845" name="墨迹 35844"/>
              <p14:cNvContentPartPr/>
              <p14:nvPr/>
            </p14:nvContentPartPr>
            <p14:xfrm>
              <a:off x="517525" y="3357563"/>
              <a:ext cx="7697788" cy="1166813"/>
            </p14:xfrm>
          </p:contentPart>
        </mc:Choice>
        <mc:Fallback xmlns="">
          <p:pic>
            <p:nvPicPr>
              <p:cNvPr id="35845" name="墨迹 35844"/>
            </p:nvPicPr>
            <p:blipFill>
              <a:blip r:embed="rId12"/>
            </p:blipFill>
            <p:spPr>
              <a:xfrm>
                <a:off x="517525" y="3357563"/>
                <a:ext cx="7697788" cy="116681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35846" name="墨迹 35845"/>
              <p14:cNvContentPartPr/>
              <p14:nvPr/>
            </p14:nvContentPartPr>
            <p14:xfrm>
              <a:off x="1200150" y="1701800"/>
              <a:ext cx="817563" cy="300038"/>
            </p14:xfrm>
          </p:contentPart>
        </mc:Choice>
        <mc:Fallback xmlns="">
          <p:pic>
            <p:nvPicPr>
              <p:cNvPr id="35846" name="墨迹 35845"/>
            </p:nvPicPr>
            <p:blipFill>
              <a:blip r:embed="rId14"/>
            </p:blipFill>
            <p:spPr>
              <a:xfrm>
                <a:off x="1200150" y="1701800"/>
                <a:ext cx="817563" cy="30003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35847" name="墨迹 35846"/>
              <p14:cNvContentPartPr/>
              <p14:nvPr/>
            </p14:nvContentPartPr>
            <p14:xfrm>
              <a:off x="1255713" y="2743200"/>
              <a:ext cx="461963" cy="50800"/>
            </p14:xfrm>
          </p:contentPart>
        </mc:Choice>
        <mc:Fallback xmlns="">
          <p:pic>
            <p:nvPicPr>
              <p:cNvPr id="35847" name="墨迹 35846"/>
            </p:nvPicPr>
            <p:blipFill>
              <a:blip r:embed="rId16"/>
            </p:blipFill>
            <p:spPr>
              <a:xfrm>
                <a:off x="1255713" y="2743200"/>
                <a:ext cx="461963" cy="5080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35848" name="墨迹 35847"/>
              <p14:cNvContentPartPr/>
              <p14:nvPr/>
            </p14:nvContentPartPr>
            <p14:xfrm>
              <a:off x="1576388" y="3187700"/>
              <a:ext cx="500063" cy="301625"/>
            </p14:xfrm>
          </p:contentPart>
        </mc:Choice>
        <mc:Fallback xmlns="">
          <p:pic>
            <p:nvPicPr>
              <p:cNvPr id="35848" name="墨迹 35847"/>
            </p:nvPicPr>
            <p:blipFill>
              <a:blip r:embed="rId18"/>
            </p:blipFill>
            <p:spPr>
              <a:xfrm>
                <a:off x="1576388" y="3187700"/>
                <a:ext cx="500063" cy="30162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35849" name="墨迹 35848"/>
              <p14:cNvContentPartPr/>
              <p14:nvPr/>
            </p14:nvContentPartPr>
            <p14:xfrm>
              <a:off x="2185988" y="2806700"/>
              <a:ext cx="658813" cy="19050"/>
            </p14:xfrm>
          </p:contentPart>
        </mc:Choice>
        <mc:Fallback xmlns="">
          <p:pic>
            <p:nvPicPr>
              <p:cNvPr id="35849" name="墨迹 35848"/>
            </p:nvPicPr>
            <p:blipFill>
              <a:blip r:embed="rId20"/>
            </p:blipFill>
            <p:spPr>
              <a:xfrm>
                <a:off x="2185988" y="2806700"/>
                <a:ext cx="658813" cy="19050"/>
              </a:xfrm>
              <a:prstGeom prst="rect"/>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文本占位符 1"/>
          <p:cNvSpPr>
            <a:spLocks noGrp="1" noChangeArrowheads="1"/>
          </p:cNvSpPr>
          <p:nvPr>
            <p:ph sz="quarter" idx="10"/>
          </p:nvPr>
        </p:nvSpPr>
        <p:spPr bwMode="auto">
          <a:ln>
            <a:noFill/>
            <a:miter lim="800000"/>
          </a:ln>
        </p:spPr>
        <p:txBody>
          <a:bodyPr vert="horz" wrap="square" lIns="91440" tIns="45720" rIns="91440" bIns="45720" numCol="1" anchor="t" anchorCtr="0" compatLnSpc="1">
            <a:noAutofit/>
          </a:bodyPr>
          <a:lstStyle/>
          <a:p>
            <a:pPr lvl="0" indent="467995" algn="l" eaLnBrk="1" latinLnBrk="0" hangingPunct="1">
              <a:lnSpc>
                <a:spcPct val="140000"/>
              </a:lnSpc>
              <a:spcBef>
                <a:spcPts val="0"/>
              </a:spcBef>
              <a:spcAft>
                <a:spcPts val="0"/>
              </a:spcAft>
              <a:defRPr/>
            </a:pPr>
            <a:r>
              <a:rPr kumimoji="0" lang="zh-CN" altLang="en-US" b="0"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内伤</a:t>
            </a:r>
            <a:r>
              <a:rPr lang="zh-CN" altLang="en-US" dirty="0">
                <a:solidFill>
                  <a:srgbClr val="FFFF00"/>
                </a:solidFill>
              </a:rPr>
              <a:t>发热（病机：脏腑功能失调，气、血、阴、阳失衡）</a:t>
            </a:r>
            <a:endPar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3" name="表格 2"/>
          <p:cNvGraphicFramePr/>
          <p:nvPr>
            <p:custDataLst>
              <p:tags r:id="rId1"/>
            </p:custDataLst>
          </p:nvPr>
        </p:nvGraphicFramePr>
        <p:xfrm>
          <a:off x="511901" y="1096377"/>
          <a:ext cx="6358890" cy="3536814"/>
        </p:xfrm>
        <a:graphic>
          <a:graphicData uri="http://schemas.openxmlformats.org/drawingml/2006/table">
            <a:tbl>
              <a:tblPr firstRow="1" bandRow="1">
                <a:tableStyleId>{5940675A-B579-460E-94D1-54222C63F5DA}</a:tableStyleId>
              </a:tblPr>
              <a:tblGrid>
                <a:gridCol w="609600"/>
                <a:gridCol w="2666365"/>
                <a:gridCol w="1062990"/>
                <a:gridCol w="2019935"/>
              </a:tblGrid>
              <a:tr h="255293">
                <a:tc>
                  <a:txBody>
                    <a:bodyPr/>
                    <a:lstStyle/>
                    <a:p>
                      <a:pPr indent="0" algn="ctr"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证型</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症状</a:t>
                      </a:r>
                      <a:endParaRPr lang="en-US" alt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治法</a:t>
                      </a:r>
                      <a:endParaRPr lang="en-US" alt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方药</a:t>
                      </a:r>
                      <a:endParaRPr lang="en-US" alt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671127">
                <a:tc>
                  <a:txBody>
                    <a:bodyPr/>
                    <a:lstStyle/>
                    <a:p>
                      <a:pPr indent="0" algn="ctr"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气虚</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发热</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5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发热</a:t>
                      </a:r>
                      <a:r>
                        <a:rPr lang="en-US" altLang="zh-CN"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倦怠乏力，气短懒言，自汗</a:t>
                      </a:r>
                      <a:endParaRPr lang="en-US" altLang="en-US" sz="15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益气健脾</a:t>
                      </a:r>
                      <a:endParaRPr 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甘温除热</a:t>
                      </a:r>
                      <a:endParaRPr lang="en-US" alt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补中益气汤</a:t>
                      </a:r>
                      <a:endParaRPr 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中成药：补中益气丸</a:t>
                      </a:r>
                      <a:endParaRPr lang="en-US" altLang="en-US" sz="1500" b="0" baseline="30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671127">
                <a:tc>
                  <a:txBody>
                    <a:bodyPr/>
                    <a:lstStyle/>
                    <a:p>
                      <a:pPr indent="0" algn="ctr"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阴虚</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发热</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20000"/>
                        </a:lnSpc>
                        <a:buNone/>
                      </a:pPr>
                      <a:r>
                        <a:rPr lang="en-US" sz="15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午后潮热</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或夜间</a:t>
                      </a:r>
                      <a:r>
                        <a:rPr lang="en-US" sz="15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发热</a:t>
                      </a:r>
                      <a:r>
                        <a:rPr lang="en-US" altLang="zh-CN"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手足心热</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盗汗</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，舌红或有裂纹，苔少甚至无苔，脉细数</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滋阴清热</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20000"/>
                        </a:lnSpc>
                        <a:buNone/>
                      </a:pPr>
                      <a:r>
                        <a:rPr lang="en-US" sz="15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清骨散</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中成药：知柏地黄丸</a:t>
                      </a:r>
                      <a:endParaRPr lang="en-US" altLang="en-US" sz="1500" b="0" baseline="30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71127">
                <a:tc>
                  <a:txBody>
                    <a:bodyPr/>
                    <a:lstStyle/>
                    <a:p>
                      <a:pPr indent="0" algn="ctr"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气郁</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发热</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20000"/>
                        </a:lnSpc>
                        <a:buNone/>
                      </a:pPr>
                      <a:r>
                        <a:rPr lang="en-US" sz="15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热</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势常随情绪波动而起伏，</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胁肋胀满，</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烦躁易怒</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疏肝理气</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解郁泻热</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丹栀逍遥散</a:t>
                      </a:r>
                      <a:endParaRPr 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中成药：丹栀逍遥丸</a:t>
                      </a:r>
                      <a:endParaRPr lang="en-US" altLang="en-US" sz="1500" b="0" kern="1200" baseline="30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879043">
                <a:tc>
                  <a:txBody>
                    <a:bodyPr/>
                    <a:lstStyle/>
                    <a:p>
                      <a:pPr indent="0" algn="ctr"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血瘀</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发热</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午后或夜晚</a:t>
                      </a:r>
                      <a:r>
                        <a:rPr lang="en-US" sz="15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发热</a:t>
                      </a:r>
                      <a:r>
                        <a:rPr lang="en-US" altLang="zh-CN" sz="15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5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肢体或躯干有固定痛处或肿块</a:t>
                      </a:r>
                      <a:r>
                        <a:rPr 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。舌质</a:t>
                      </a:r>
                      <a:r>
                        <a:rPr lang="en-US" sz="15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青紫或有瘀点</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、瘀斑</a:t>
                      </a:r>
                      <a:endParaRPr lang="en-US" alt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活血化瘀</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20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血府逐瘀汤</a:t>
                      </a:r>
                      <a:endParaRPr 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20000"/>
                        </a:lnSpc>
                        <a:buNone/>
                      </a:pPr>
                      <a:r>
                        <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中成药：血府逐瘀口服液</a:t>
                      </a:r>
                      <a:endParaRPr lang="en-US" altLang="en-US" sz="1500" b="0" baseline="30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bl>
          </a:graphicData>
        </a:graphic>
      </p:graphicFrame>
      <mc:AlternateContent xmlns:mc="http://schemas.openxmlformats.org/markup-compatibility/2006" xmlns:p14="http://schemas.microsoft.com/office/powerpoint/2010/main">
        <mc:Choice Requires="p14">
          <p:contentPart r:id="rId2" p14:bwMode="auto">
            <p14:nvContentPartPr>
              <p14:cNvPr id="36865" name="墨迹 36864"/>
              <p14:cNvContentPartPr/>
              <p14:nvPr/>
            </p14:nvContentPartPr>
            <p14:xfrm>
              <a:off x="4044950" y="2016125"/>
              <a:ext cx="563563" cy="49213"/>
            </p14:xfrm>
          </p:contentPart>
        </mc:Choice>
        <mc:Fallback xmlns="">
          <p:pic>
            <p:nvPicPr>
              <p:cNvPr id="36865" name="墨迹 36864"/>
            </p:nvPicPr>
            <p:blipFill>
              <a:blip r:embed="rId3"/>
            </p:blipFill>
            <p:spPr>
              <a:xfrm>
                <a:off x="4044950" y="2016125"/>
                <a:ext cx="563563" cy="4921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6866" name="墨迹 36865"/>
              <p14:cNvContentPartPr/>
              <p14:nvPr/>
            </p14:nvContentPartPr>
            <p14:xfrm>
              <a:off x="5405438" y="2270125"/>
              <a:ext cx="1406525" cy="1106488"/>
            </p14:xfrm>
          </p:contentPart>
        </mc:Choice>
        <mc:Fallback xmlns="">
          <p:pic>
            <p:nvPicPr>
              <p:cNvPr id="36866" name="墨迹 36865"/>
            </p:nvPicPr>
            <p:blipFill>
              <a:blip r:embed="rId5"/>
            </p:blipFill>
            <p:spPr>
              <a:xfrm>
                <a:off x="5405438" y="2270125"/>
                <a:ext cx="1406525" cy="110648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36867" name="墨迹 36866"/>
              <p14:cNvContentPartPr/>
              <p14:nvPr/>
            </p14:nvContentPartPr>
            <p14:xfrm>
              <a:off x="5572125" y="3968750"/>
              <a:ext cx="854075" cy="61913"/>
            </p14:xfrm>
          </p:contentPart>
        </mc:Choice>
        <mc:Fallback xmlns="">
          <p:pic>
            <p:nvPicPr>
              <p:cNvPr id="36867" name="墨迹 36866"/>
            </p:nvPicPr>
            <p:blipFill>
              <a:blip r:embed="rId7"/>
            </p:blipFill>
            <p:spPr>
              <a:xfrm>
                <a:off x="5572125" y="3968750"/>
                <a:ext cx="854075" cy="61913"/>
              </a:xfrm>
              <a:prstGeom prst="rect"/>
            </p:spPr>
          </p:pic>
        </mc:Fallback>
      </mc:AlternateContent>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文本占位符 1"/>
          <p:cNvSpPr>
            <a:spLocks noGrp="1" noChangeArrowheads="1"/>
          </p:cNvSpPr>
          <p:nvPr>
            <p:ph sz="quarter" idx="10"/>
          </p:nvPr>
        </p:nvSpPr>
        <p:spPr bwMode="auto">
          <a:ln>
            <a:noFill/>
            <a:miter lim="800000"/>
          </a:ln>
        </p:spPr>
        <p:txBody>
          <a:bodyPr vert="horz" wrap="square" lIns="91440" tIns="45720" rIns="91440" bIns="45720" numCol="1" anchor="t" anchorCtr="0" compatLnSpc="1">
            <a:noAutofit/>
          </a:bodyPr>
          <a:lstStyle/>
          <a:p>
            <a:pPr marL="0" marR="0" lvl="0" indent="467995" algn="l" defTabSz="914400" rtl="0" eaLnBrk="1" fontAlgn="base" latinLnBrk="0" hangingPunct="1">
              <a:lnSpc>
                <a:spcPct val="140000"/>
              </a:lnSpc>
              <a:spcBef>
                <a:spcPts val="0"/>
              </a:spcBef>
              <a:spcAft>
                <a:spcPts val="0"/>
              </a:spcAft>
              <a:buClrTx/>
              <a:buSzTx/>
              <a:buFont typeface="Arial" panose="020B0604020202020204" pitchFamily="34" charset="0"/>
              <a:buNone/>
              <a:defRPr/>
            </a:pPr>
            <a:r>
              <a:rPr kumimoji="0" lang="zh-CN" altLang="en-US" b="0"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虚劳</a:t>
            </a:r>
            <a:endParaRPr kumimoji="0" lang="zh-CN" altLang="en-US" b="0"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endParaRPr>
          </a:p>
          <a:p>
            <a:pPr marL="0" marR="0" lvl="0" indent="467995" algn="l" defTabSz="914400" rtl="0" eaLnBrk="1" fontAlgn="base" latinLnBrk="0" hangingPunct="1">
              <a:lnSpc>
                <a:spcPct val="140000"/>
              </a:lnSpc>
              <a:spcBef>
                <a:spcPts val="0"/>
              </a:spcBef>
              <a:spcAft>
                <a:spcPts val="0"/>
              </a:spcAft>
              <a:buClrTx/>
              <a:buSzTx/>
              <a:buFont typeface="Arial" panose="020B0604020202020204" pitchFamily="34" charset="0"/>
              <a:buNone/>
              <a:defRPr/>
            </a:pPr>
            <a:endPar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3" name="表格 2"/>
          <p:cNvGraphicFramePr/>
          <p:nvPr>
            <p:custDataLst>
              <p:tags r:id="rId1"/>
            </p:custDataLst>
          </p:nvPr>
        </p:nvGraphicFramePr>
        <p:xfrm>
          <a:off x="515995" y="1059582"/>
          <a:ext cx="6232549" cy="3577590"/>
        </p:xfrm>
        <a:graphic>
          <a:graphicData uri="http://schemas.openxmlformats.org/drawingml/2006/table">
            <a:tbl>
              <a:tblPr firstRow="1" bandRow="1">
                <a:tableStyleId>{5940675A-B579-460E-94D1-54222C63F5DA}</a:tableStyleId>
              </a:tblPr>
              <a:tblGrid>
                <a:gridCol w="606853"/>
                <a:gridCol w="2625204"/>
                <a:gridCol w="768244"/>
                <a:gridCol w="2232248"/>
              </a:tblGrid>
              <a:tr h="276304">
                <a:tc>
                  <a:txBody>
                    <a:bodyPr/>
                    <a:lstStyle/>
                    <a:p>
                      <a:pPr indent="0" algn="ctr"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证型</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05000"/>
                        </a:lnSpc>
                        <a:buNone/>
                      </a:pPr>
                      <a:r>
                        <a:rPr 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症状</a:t>
                      </a:r>
                      <a:endParaRPr lang="en-US" alt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05000"/>
                        </a:lnSpc>
                        <a:buNone/>
                      </a:pPr>
                      <a:r>
                        <a:rPr 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治法</a:t>
                      </a:r>
                      <a:endParaRPr lang="en-US" alt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05000"/>
                        </a:lnSpc>
                        <a:buNone/>
                      </a:pPr>
                      <a:r>
                        <a:rPr 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方药</a:t>
                      </a:r>
                      <a:endParaRPr lang="en-US" alt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702656">
                <a:tc>
                  <a:txBody>
                    <a:bodyPr/>
                    <a:lstStyle/>
                    <a:p>
                      <a:pPr indent="0" algn="ctr"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气虚</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05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面色㿠白或萎黄</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气短懒言</a:t>
                      </a:r>
                      <a:r>
                        <a:rPr lang="zh-CN" alt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神疲</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，肢体</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无力</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。舌淡，脉</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无力</a:t>
                      </a:r>
                      <a:endParaRPr lang="en-US" alt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益气</a:t>
                      </a:r>
                      <a:endPar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补虚</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05000"/>
                        </a:lnSpc>
                        <a:buNone/>
                      </a:pPr>
                      <a:r>
                        <a:rPr lang="en-US" sz="15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方剂：四君子汤</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05000"/>
                        </a:lnSpc>
                        <a:buNone/>
                      </a:pPr>
                      <a:r>
                        <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中成药：十一味参芪胶囊、参芪十—味颗粒</a:t>
                      </a:r>
                      <a:endParaRPr lang="en-US" altLang="en-US" sz="1500" b="0" baseline="-25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702656">
                <a:tc>
                  <a:txBody>
                    <a:bodyPr/>
                    <a:lstStyle/>
                    <a:p>
                      <a:pPr indent="0" algn="ctr"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血虚</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05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头晕眼花</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，面色淡黄或</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淡白无华</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，口唇、爪甲</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色淡</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，妇女</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月经量少</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。舌质淡，脉细</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补血</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养肝</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05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方剂：四物汤</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05000"/>
                        </a:lnSpc>
                        <a:buNone/>
                      </a:pPr>
                      <a:r>
                        <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中成药：归芪口服液、再造生血片、薯蓣丸</a:t>
                      </a:r>
                      <a:endParaRPr lang="en-US" altLang="en-US" sz="1500" b="0" baseline="30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02656">
                <a:tc>
                  <a:txBody>
                    <a:bodyPr/>
                    <a:lstStyle/>
                    <a:p>
                      <a:pPr indent="0" algn="ctr"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阴虚</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05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形体消瘦</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，口燥咽干，</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潮热颧红</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五心烦热</a:t>
                      </a:r>
                      <a:r>
                        <a:rPr lang="en-US" sz="15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5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盗汗</a:t>
                      </a:r>
                      <a:r>
                        <a:rPr 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。舌红少津</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，脉细数</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养阴</a:t>
                      </a:r>
                      <a:endPar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生津</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05000"/>
                        </a:lnSpc>
                        <a:buNone/>
                      </a:pPr>
                      <a:r>
                        <a:rPr lang="en-US" sz="15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沙参麦冬汤</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人</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参固本丸、</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河</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车大造丸</a:t>
                      </a:r>
                      <a:endParaRPr lang="zh-CN" altLang="en-US" sz="1500" b="0" baseline="30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02656">
                <a:tc>
                  <a:txBody>
                    <a:bodyPr/>
                    <a:lstStyle/>
                    <a:p>
                      <a:pPr indent="0" algn="ctr"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阳虚</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05000"/>
                        </a:lnSpc>
                        <a:buNone/>
                      </a:pP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畏寒</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怕冷，</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四肢不温</a:t>
                      </a:r>
                      <a:r>
                        <a:rPr lang="en-US" sz="15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5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小便清长或尿少浮肿。</a:t>
                      </a:r>
                      <a:r>
                        <a:rPr lang="en-US" sz="15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舌体胖</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，舌质淡</a:t>
                      </a: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，苔白滑，脉沉迟</a:t>
                      </a:r>
                      <a:endParaRPr lang="en-US" alt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补阳</a:t>
                      </a:r>
                      <a:endPar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温中</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05000"/>
                        </a:lnSpc>
                        <a:buNone/>
                      </a:pPr>
                      <a:r>
                        <a:rPr lang="en-US" sz="15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5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附子理中汤</a:t>
                      </a:r>
                      <a:endParaRPr lang="en-US" sz="15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05000"/>
                        </a:lnSpc>
                        <a:buNone/>
                      </a:pPr>
                      <a:r>
                        <a:rPr 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中成药：补白颗粒</a:t>
                      </a:r>
                      <a:endParaRPr lang="en-US" altLang="en-US" sz="15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4875945" y="2661824"/>
            <a:ext cx="1872208" cy="338554"/>
          </a:xfrm>
          <a:prstGeom prst="rect">
            <a:avLst/>
          </a:prstGeom>
          <a:solidFill>
            <a:srgbClr val="0070C0"/>
          </a:solidFill>
          <a:ln>
            <a:solidFill>
              <a:srgbClr val="92D050"/>
            </a:solidFill>
          </a:ln>
        </p:spPr>
        <p:txBody>
          <a:bodyPr wrap="square" rtlCol="0">
            <a:spAutoFit/>
          </a:bodyPr>
          <a:lstStyle/>
          <a:p>
            <a:pPr algn="ctr"/>
            <a:r>
              <a:rPr lang="zh-CN" altLang="en-US" sz="1600" dirty="0">
                <a:solidFill>
                  <a:srgbClr val="FFFF00"/>
                </a:solidFill>
                <a:latin typeface="微软雅黑" panose="020B0503020204020204" pitchFamily="34" charset="-122"/>
                <a:ea typeface="微软雅黑" panose="020B0503020204020204" pitchFamily="34" charset="-122"/>
              </a:rPr>
              <a:t>【何人阴虚？沙僧】</a:t>
            </a:r>
            <a:endParaRPr lang="zh-CN" altLang="en-US" sz="1600" dirty="0">
              <a:solidFill>
                <a:srgbClr val="FFFF0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r:id="rId2" p14:bwMode="auto">
            <p14:nvContentPartPr>
              <p14:cNvPr id="37889" name="墨迹 37888"/>
              <p14:cNvContentPartPr/>
              <p14:nvPr/>
            </p14:nvContentPartPr>
            <p14:xfrm>
              <a:off x="6038850" y="1512888"/>
              <a:ext cx="739775" cy="584200"/>
            </p14:xfrm>
          </p:contentPart>
        </mc:Choice>
        <mc:Fallback xmlns="">
          <p:pic>
            <p:nvPicPr>
              <p:cNvPr id="37889" name="墨迹 37888"/>
            </p:nvPicPr>
            <p:blipFill>
              <a:blip r:embed="rId3"/>
            </p:blipFill>
            <p:spPr>
              <a:xfrm>
                <a:off x="6038850" y="1512888"/>
                <a:ext cx="739775" cy="58420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37890" name="墨迹 37889"/>
              <p14:cNvContentPartPr/>
              <p14:nvPr/>
            </p14:nvContentPartPr>
            <p14:xfrm>
              <a:off x="4618038" y="2446338"/>
              <a:ext cx="1920875" cy="2116138"/>
            </p14:xfrm>
          </p:contentPart>
        </mc:Choice>
        <mc:Fallback xmlns="">
          <p:pic>
            <p:nvPicPr>
              <p:cNvPr id="37890" name="墨迹 37889"/>
            </p:nvPicPr>
            <p:blipFill>
              <a:blip r:embed="rId5"/>
            </p:blipFill>
            <p:spPr>
              <a:xfrm>
                <a:off x="4618038" y="2446338"/>
                <a:ext cx="1920875" cy="211613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37891" name="墨迹 37890"/>
              <p14:cNvContentPartPr/>
              <p14:nvPr/>
            </p14:nvContentPartPr>
            <p14:xfrm>
              <a:off x="5213350" y="2441575"/>
              <a:ext cx="911225" cy="1295400"/>
            </p14:xfrm>
          </p:contentPart>
        </mc:Choice>
        <mc:Fallback xmlns="">
          <p:pic>
            <p:nvPicPr>
              <p:cNvPr id="37891" name="墨迹 37890"/>
            </p:nvPicPr>
            <p:blipFill>
              <a:blip r:embed="rId7"/>
            </p:blipFill>
            <p:spPr>
              <a:xfrm>
                <a:off x="5213350" y="2441575"/>
                <a:ext cx="911225" cy="1295400"/>
              </a:xfrm>
              <a:prstGeom prst="rect"/>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占位符 1"/>
          <p:cNvSpPr>
            <a:spLocks noGrp="1"/>
          </p:cNvSpPr>
          <p:nvPr>
            <p:ph type="body" sz="quarter" idx="10"/>
          </p:nvPr>
        </p:nvSpPr>
        <p:spPr bwMode="auto">
          <a:xfrm>
            <a:off x="400051" y="623916"/>
            <a:ext cx="6476999" cy="4029075"/>
          </a:xfrm>
          <a:noFill/>
          <a:ln>
            <a:miter lim="800000"/>
          </a:ln>
        </p:spPr>
        <p:txBody>
          <a:bodyPr vert="horz" wrap="square" lIns="91440" tIns="45720" rIns="91440" bIns="45720" numCol="1" anchor="t" anchorCtr="0" compatLnSpc="1"/>
          <a:lstStyle/>
          <a:p>
            <a:pPr indent="467995">
              <a:lnSpc>
                <a:spcPct val="140000"/>
              </a:lnSpc>
              <a:spcBef>
                <a:spcPts val="0"/>
              </a:spcBef>
            </a:pPr>
            <a:r>
              <a:rPr lang="zh-CN" altLang="en-US" sz="1800" dirty="0" smtClean="0"/>
              <a:t>  </a:t>
            </a:r>
            <a:endParaRPr lang="en-US" altLang="zh-CN" sz="1800" dirty="0" smtClean="0"/>
          </a:p>
        </p:txBody>
      </p:sp>
      <p:sp>
        <p:nvSpPr>
          <p:cNvPr id="4" name="矩形 3"/>
          <p:cNvSpPr/>
          <p:nvPr/>
        </p:nvSpPr>
        <p:spPr>
          <a:xfrm>
            <a:off x="400050" y="627063"/>
            <a:ext cx="6476999" cy="438133"/>
          </a:xfrm>
          <a:prstGeom prst="rect">
            <a:avLst/>
          </a:prstGeom>
        </p:spPr>
        <p:txBody>
          <a:bodyPr wrap="square">
            <a:spAutoFit/>
          </a:bodyPr>
          <a:lstStyle/>
          <a:p>
            <a:pPr indent="467995">
              <a:lnSpc>
                <a:spcPct val="140000"/>
              </a:lnSpc>
            </a:pPr>
            <a:r>
              <a:rPr lang="en-US" altLang="zh-CN" sz="1800" dirty="0" smtClean="0">
                <a:solidFill>
                  <a:schemeClr val="bg1"/>
                </a:solidFill>
                <a:latin typeface="微软雅黑" panose="020B0503020204020204" pitchFamily="34" charset="-122"/>
                <a:ea typeface="微软雅黑" panose="020B0503020204020204" pitchFamily="34" charset="-122"/>
              </a:rPr>
              <a:t>3.</a:t>
            </a:r>
            <a:r>
              <a:rPr lang="zh-CN" altLang="en-US" sz="1800" dirty="0" smtClean="0">
                <a:solidFill>
                  <a:schemeClr val="bg1"/>
                </a:solidFill>
                <a:latin typeface="微软雅黑" panose="020B0503020204020204" pitchFamily="34" charset="-122"/>
                <a:ea typeface="微软雅黑" panose="020B0503020204020204" pitchFamily="34" charset="-122"/>
              </a:rPr>
              <a:t>监护</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Group 39"/>
          <p:cNvGraphicFramePr>
            <a:graphicFrameLocks noGrp="1"/>
          </p:cNvGraphicFramePr>
          <p:nvPr/>
        </p:nvGraphicFramePr>
        <p:xfrm>
          <a:off x="395288" y="1051956"/>
          <a:ext cx="6440518" cy="3200400"/>
        </p:xfrm>
        <a:graphic>
          <a:graphicData uri="http://schemas.openxmlformats.org/drawingml/2006/table">
            <a:tbl>
              <a:tblPr/>
              <a:tblGrid>
                <a:gridCol w="890564"/>
                <a:gridCol w="5549954"/>
              </a:tblGrid>
              <a:tr h="0">
                <a:tc>
                  <a:txBody>
                    <a:bodyPr/>
                    <a:lstStyle/>
                    <a:p>
                      <a:pPr marL="0" marR="0" lvl="0" indent="0" algn="ctr"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概念</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对无民事行为能力人、限制民事行为能力人的人身、财产及其他合法权益进行保护的法律制度。</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监护人</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pPr>
                      <a:r>
                        <a:rPr lang="zh-CN" altLang="en-US" sz="1600" b="0" dirty="0" smtClean="0">
                          <a:solidFill>
                            <a:srgbClr val="FFFF00"/>
                          </a:solidFill>
                          <a:latin typeface="微软雅黑" panose="020B0503020204020204" pitchFamily="34" charset="-122"/>
                          <a:ea typeface="微软雅黑" panose="020B0503020204020204" pitchFamily="34" charset="-122"/>
                          <a:cs typeface="+mn-cs"/>
                        </a:rPr>
                        <a:t>第一顺序</a:t>
                      </a:r>
                      <a:r>
                        <a:rPr lang="zh-CN" altLang="en-US" sz="1600" b="0" dirty="0" smtClean="0">
                          <a:solidFill>
                            <a:schemeClr val="bg1"/>
                          </a:solidFill>
                          <a:latin typeface="微软雅黑" panose="020B0503020204020204" pitchFamily="34" charset="-122"/>
                          <a:ea typeface="微软雅黑" panose="020B0503020204020204" pitchFamily="34" charset="-122"/>
                          <a:cs typeface="+mn-cs"/>
                        </a:rPr>
                        <a:t>监护人：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未成年人为其</a:t>
                      </a:r>
                      <a:r>
                        <a:rPr lang="zh-CN" altLang="en-US" sz="1600" b="0" dirty="0" smtClean="0">
                          <a:solidFill>
                            <a:srgbClr val="FFFF00"/>
                          </a:solidFill>
                          <a:latin typeface="微软雅黑" panose="020B0503020204020204" pitchFamily="34" charset="-122"/>
                          <a:ea typeface="微软雅黑" panose="020B0503020204020204" pitchFamily="34" charset="-122"/>
                          <a:cs typeface="+mn-cs"/>
                        </a:rPr>
                        <a:t>父母</a:t>
                      </a:r>
                      <a:r>
                        <a:rPr lang="zh-CN" altLang="en-US" sz="1600" b="0" dirty="0" smtClean="0">
                          <a:solidFill>
                            <a:schemeClr val="bg1"/>
                          </a:solidFill>
                          <a:latin typeface="微软雅黑" panose="020B0503020204020204" pitchFamily="34" charset="-122"/>
                          <a:ea typeface="微软雅黑" panose="020B0503020204020204" pitchFamily="34" charset="-122"/>
                          <a:cs typeface="+mn-cs"/>
                        </a:rPr>
                        <a:t>，</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精神病人为其</a:t>
                      </a:r>
                      <a:r>
                        <a:rPr lang="zh-CN" altLang="en-US" sz="1600" b="0" dirty="0" smtClean="0">
                          <a:solidFill>
                            <a:srgbClr val="FFFF00"/>
                          </a:solidFill>
                          <a:latin typeface="微软雅黑" panose="020B0503020204020204" pitchFamily="34" charset="-122"/>
                          <a:ea typeface="微软雅黑" panose="020B0503020204020204" pitchFamily="34" charset="-122"/>
                          <a:cs typeface="+mn-cs"/>
                        </a:rPr>
                        <a:t>配偶</a:t>
                      </a:r>
                      <a:r>
                        <a:rPr lang="zh-CN" altLang="en-US" sz="1600" b="0" dirty="0" smtClean="0">
                          <a:solidFill>
                            <a:schemeClr val="bg1"/>
                          </a:solidFill>
                          <a:latin typeface="微软雅黑" panose="020B0503020204020204" pitchFamily="34" charset="-122"/>
                          <a:ea typeface="微软雅黑" panose="020B0503020204020204" pitchFamily="34" charset="-122"/>
                          <a:cs typeface="+mn-cs"/>
                        </a:rPr>
                        <a:t>。</a:t>
                      </a:r>
                      <a:endParaRPr lang="zh-CN" altLang="en-US" sz="1600" b="0" dirty="0" smtClean="0">
                        <a:solidFill>
                          <a:schemeClr val="bg1"/>
                        </a:solidFill>
                        <a:latin typeface="微软雅黑" panose="020B0503020204020204" pitchFamily="34" charset="-122"/>
                        <a:ea typeface="微软雅黑" panose="020B0503020204020204" pitchFamily="34" charset="-122"/>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95820">
                <a:tc>
                  <a:txBody>
                    <a:bodyPr/>
                    <a:lstStyle/>
                    <a:p>
                      <a:pPr marL="0" marR="0" lvl="0" indent="0" algn="ctr"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监护</a:t>
                      </a:r>
                      <a:endPar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职责</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1</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保护</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被监护人人身、财产及其他合法权益。</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2</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担任</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被监护人的法定代理人。</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3</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教育</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和</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照顾</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被监护人。</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20000"/>
                        </a:lnSpc>
                        <a:spcBef>
                          <a:spcPct val="0"/>
                        </a:spcBef>
                        <a:spcAft>
                          <a:spcPct val="0"/>
                        </a:spcAft>
                        <a:buClrTx/>
                        <a:buSzTx/>
                        <a:buFontTx/>
                        <a:buNone/>
                      </a:pPr>
                      <a:r>
                        <a:rPr kumimoji="0" lang="en-US" altLang="zh-CN"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注意</a:t>
                      </a:r>
                      <a:r>
                        <a:rPr kumimoji="0" lang="en-US" altLang="zh-CN"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监护人不履行监护职责或侵害被监护人的合法权益的，应当</a:t>
                      </a:r>
                      <a:r>
                        <a:rPr kumimoji="0" lang="zh-CN" altLang="en-US" sz="1600" b="0" i="0" u="none" strike="noStrike" cap="none" normalizeH="0" baseline="0" dirty="0" smtClean="0">
                          <a:ln>
                            <a:noFill/>
                          </a:ln>
                          <a:solidFill>
                            <a:srgbClr val="00FFFF"/>
                          </a:solidFill>
                          <a:effectLst/>
                          <a:latin typeface="微软雅黑" panose="020B0503020204020204" pitchFamily="34" charset="-122"/>
                          <a:ea typeface="微软雅黑" panose="020B0503020204020204" pitchFamily="34" charset="-122"/>
                        </a:rPr>
                        <a:t>承担</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法律责任；给被监护人造成财产损失的，应当</a:t>
                      </a:r>
                      <a:r>
                        <a:rPr kumimoji="0" lang="zh-CN" altLang="en-US" sz="1600" b="0" i="0" u="none" strike="noStrike" cap="none" normalizeH="0" baseline="0" dirty="0" smtClean="0">
                          <a:ln>
                            <a:noFill/>
                          </a:ln>
                          <a:solidFill>
                            <a:srgbClr val="00FFFF"/>
                          </a:solidFill>
                          <a:effectLst/>
                          <a:latin typeface="微软雅黑" panose="020B0503020204020204" pitchFamily="34" charset="-122"/>
                          <a:ea typeface="微软雅黑" panose="020B0503020204020204" pitchFamily="34" charset="-122"/>
                        </a:rPr>
                        <a:t>赔偿</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损失。监护人除为维护被监护人利益外，</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不得处分</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被监护人的财产。</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mc:AlternateContent xmlns:mc="http://schemas.openxmlformats.org/markup-compatibility/2006" xmlns:p14="http://schemas.microsoft.com/office/powerpoint/2010/main">
        <mc:Choice Requires="p14">
          <p:contentPart r:id="rId1" p14:bwMode="auto">
            <p14:nvContentPartPr>
              <p14:cNvPr id="6145" name="墨迹 6144"/>
              <p14:cNvContentPartPr/>
              <p14:nvPr/>
            </p14:nvContentPartPr>
            <p14:xfrm>
              <a:off x="3990975" y="1601788"/>
              <a:ext cx="2684463" cy="1381125"/>
            </p14:xfrm>
          </p:contentPart>
        </mc:Choice>
        <mc:Fallback xmlns="">
          <p:pic>
            <p:nvPicPr>
              <p:cNvPr id="6145" name="墨迹 6144"/>
            </p:nvPicPr>
            <p:blipFill>
              <a:blip r:embed="rId2"/>
            </p:blipFill>
            <p:spPr>
              <a:xfrm>
                <a:off x="3990975" y="1601788"/>
                <a:ext cx="2684463" cy="138112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146" name="墨迹 6145"/>
              <p14:cNvContentPartPr/>
              <p14:nvPr/>
            </p14:nvContentPartPr>
            <p14:xfrm>
              <a:off x="4568825" y="1609725"/>
              <a:ext cx="209550" cy="393700"/>
            </p14:xfrm>
          </p:contentPart>
        </mc:Choice>
        <mc:Fallback xmlns="">
          <p:pic>
            <p:nvPicPr>
              <p:cNvPr id="6146" name="墨迹 6145"/>
            </p:nvPicPr>
            <p:blipFill>
              <a:blip r:embed="rId4"/>
            </p:blipFill>
            <p:spPr>
              <a:xfrm>
                <a:off x="4568825" y="1609725"/>
                <a:ext cx="209550" cy="39370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147" name="墨迹 6146"/>
              <p14:cNvContentPartPr/>
              <p14:nvPr/>
            </p14:nvContentPartPr>
            <p14:xfrm>
              <a:off x="3068638" y="2414588"/>
              <a:ext cx="1314450" cy="336550"/>
            </p14:xfrm>
          </p:contentPart>
        </mc:Choice>
        <mc:Fallback xmlns="">
          <p:pic>
            <p:nvPicPr>
              <p:cNvPr id="6147" name="墨迹 6146"/>
            </p:nvPicPr>
            <p:blipFill>
              <a:blip r:embed="rId6"/>
            </p:blipFill>
            <p:spPr>
              <a:xfrm>
                <a:off x="3068638" y="2414588"/>
                <a:ext cx="1314450" cy="3365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148" name="墨迹 6147"/>
              <p14:cNvContentPartPr/>
              <p14:nvPr/>
            </p14:nvContentPartPr>
            <p14:xfrm>
              <a:off x="6088063" y="2054225"/>
              <a:ext cx="355600" cy="19050"/>
            </p14:xfrm>
          </p:contentPart>
        </mc:Choice>
        <mc:Fallback xmlns="">
          <p:pic>
            <p:nvPicPr>
              <p:cNvPr id="6148" name="墨迹 6147"/>
            </p:nvPicPr>
            <p:blipFill>
              <a:blip r:embed="rId8"/>
            </p:blipFill>
            <p:spPr>
              <a:xfrm>
                <a:off x="6088063" y="2054225"/>
                <a:ext cx="355600" cy="1905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6149" name="墨迹 6148"/>
              <p14:cNvContentPartPr/>
              <p14:nvPr/>
            </p14:nvContentPartPr>
            <p14:xfrm>
              <a:off x="6118225" y="2452688"/>
              <a:ext cx="244475" cy="347663"/>
            </p14:xfrm>
          </p:contentPart>
        </mc:Choice>
        <mc:Fallback xmlns="">
          <p:pic>
            <p:nvPicPr>
              <p:cNvPr id="6149" name="墨迹 6148"/>
            </p:nvPicPr>
            <p:blipFill>
              <a:blip r:embed="rId10"/>
            </p:blipFill>
            <p:spPr>
              <a:xfrm>
                <a:off x="6118225" y="2452688"/>
                <a:ext cx="244475" cy="34766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6150" name="墨迹 6149"/>
              <p14:cNvContentPartPr/>
              <p14:nvPr/>
            </p14:nvContentPartPr>
            <p14:xfrm>
              <a:off x="5494338" y="3924300"/>
              <a:ext cx="1000125" cy="39688"/>
            </p14:xfrm>
          </p:contentPart>
        </mc:Choice>
        <mc:Fallback xmlns="">
          <p:pic>
            <p:nvPicPr>
              <p:cNvPr id="6150" name="墨迹 6149"/>
            </p:nvPicPr>
            <p:blipFill>
              <a:blip r:embed="rId12"/>
            </p:blipFill>
            <p:spPr>
              <a:xfrm>
                <a:off x="5494338" y="3924300"/>
                <a:ext cx="1000125" cy="3968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6151" name="墨迹 6150"/>
              <p14:cNvContentPartPr/>
              <p14:nvPr/>
            </p14:nvContentPartPr>
            <p14:xfrm>
              <a:off x="6594475" y="1741488"/>
              <a:ext cx="282575" cy="358775"/>
            </p14:xfrm>
          </p:contentPart>
        </mc:Choice>
        <mc:Fallback xmlns="">
          <p:pic>
            <p:nvPicPr>
              <p:cNvPr id="6151" name="墨迹 6150"/>
            </p:nvPicPr>
            <p:blipFill>
              <a:blip r:embed="rId14"/>
            </p:blipFill>
            <p:spPr>
              <a:xfrm>
                <a:off x="6594475" y="1741488"/>
                <a:ext cx="282575" cy="358775"/>
              </a:xfrm>
              <a:prstGeom prst="rect"/>
            </p:spPr>
          </p:pic>
        </mc:Fallback>
      </mc:AlternateContent>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pPr marL="0" indent="467995" algn="l" defTabSz="374650">
              <a:lnSpc>
                <a:spcPct val="140000"/>
              </a:lnSpc>
              <a:spcBef>
                <a:spcPts val="0"/>
              </a:spcBef>
              <a:spcAft>
                <a:spcPts val="0"/>
              </a:spcAft>
              <a:buClrTx/>
            </a:pPr>
            <a:r>
              <a:rPr lang="zh-CN" altLang="en-US" sz="1800" b="0" u="none" dirty="0">
                <a:latin typeface="微软雅黑" panose="020B0503020204020204" pitchFamily="34" charset="-122"/>
                <a:ea typeface="微软雅黑" panose="020B0503020204020204" pitchFamily="34" charset="-122"/>
                <a:sym typeface="微软雅黑" panose="020B0503020204020204" pitchFamily="34" charset="-122"/>
              </a:rPr>
              <a:t>考点：</a:t>
            </a:r>
            <a:r>
              <a:rPr lang="en-US" altLang="zh-CN" sz="1800" b="0" u="none" dirty="0">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800" b="0" u="none" dirty="0" err="1">
                <a:solidFill>
                  <a:srgbClr val="FFC000"/>
                </a:solidFill>
                <a:latin typeface="微软雅黑" panose="020B0503020204020204" pitchFamily="34" charset="-122"/>
                <a:ea typeface="微软雅黑" panose="020B0503020204020204" pitchFamily="34" charset="-122"/>
                <a:sym typeface="微软雅黑" panose="020B0503020204020204" pitchFamily="34" charset="-122"/>
              </a:rPr>
              <a:t>中国药典</a:t>
            </a:r>
            <a:r>
              <a:rPr lang="en-US" altLang="zh-CN" sz="1800" b="0" u="none"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800" b="0" u="none" dirty="0">
                <a:latin typeface="微软雅黑" panose="020B0503020204020204" pitchFamily="34" charset="-122"/>
                <a:ea typeface="微软雅黑" panose="020B0503020204020204" pitchFamily="34" charset="-122"/>
                <a:sym typeface="微软雅黑" panose="020B0503020204020204" pitchFamily="34" charset="-122"/>
              </a:rPr>
              <a:t>，质量</a:t>
            </a:r>
            <a:r>
              <a:rPr lang="zh-CN" altLang="en-US" sz="1800" b="0" u="none" dirty="0">
                <a:solidFill>
                  <a:srgbClr val="FFC000"/>
                </a:solidFill>
                <a:latin typeface="微软雅黑" panose="020B0503020204020204" pitchFamily="34" charset="-122"/>
                <a:ea typeface="微软雅黑" panose="020B0503020204020204" pitchFamily="34" charset="-122"/>
                <a:sym typeface="微软雅黑" panose="020B0503020204020204" pitchFamily="34" charset="-122"/>
              </a:rPr>
              <a:t>标准</a:t>
            </a:r>
            <a:r>
              <a:rPr lang="zh-CN" altLang="en-US" sz="1800" b="0" u="none" dirty="0">
                <a:latin typeface="微软雅黑" panose="020B0503020204020204" pitchFamily="34" charset="-122"/>
                <a:ea typeface="微软雅黑" panose="020B0503020204020204" pitchFamily="34" charset="-122"/>
                <a:sym typeface="微软雅黑" panose="020B0503020204020204" pitchFamily="34" charset="-122"/>
              </a:rPr>
              <a:t>（化学和药学）</a:t>
            </a:r>
            <a:r>
              <a:rPr lang="en-US" altLang="zh-CN" sz="1800" b="0" u="none" dirty="0">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1800" b="0" u="none" dirty="0">
              <a:latin typeface="微软雅黑" panose="020B0503020204020204" pitchFamily="34" charset="-122"/>
              <a:ea typeface="微软雅黑" panose="020B0503020204020204" pitchFamily="34" charset="-122"/>
              <a:sym typeface="微软雅黑" panose="020B0503020204020204" pitchFamily="34" charset="-122"/>
            </a:endParaRPr>
          </a:p>
          <a:p>
            <a:pPr marL="0" indent="467995" algn="l" defTabSz="374650">
              <a:lnSpc>
                <a:spcPct val="140000"/>
              </a:lnSpc>
              <a:spcBef>
                <a:spcPts val="0"/>
              </a:spcBef>
              <a:spcAft>
                <a:spcPts val="0"/>
              </a:spcAft>
              <a:buClrTx/>
            </a:pPr>
            <a:r>
              <a:rPr lang="zh-CN" altLang="en-US" sz="1800" b="0" u="none" dirty="0">
                <a:solidFill>
                  <a:srgbClr val="FFC000"/>
                </a:solidFill>
                <a:latin typeface="微软雅黑" panose="020B0503020204020204" pitchFamily="34" charset="-122"/>
                <a:ea typeface="微软雅黑" panose="020B0503020204020204" pitchFamily="34" charset="-122"/>
                <a:sym typeface="微软雅黑" panose="020B0503020204020204" pitchFamily="34" charset="-122"/>
              </a:rPr>
              <a:t>一中、二西、三生、四辅</a:t>
            </a:r>
            <a:r>
              <a:rPr lang="zh-CN" altLang="en-US" sz="1800" b="0" u="none" dirty="0">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800" b="0" u="none" dirty="0">
              <a:latin typeface="微软雅黑" panose="020B0503020204020204" pitchFamily="34" charset="-122"/>
              <a:ea typeface="微软雅黑" panose="020B0503020204020204" pitchFamily="34" charset="-122"/>
              <a:sym typeface="微软雅黑" panose="020B0503020204020204" pitchFamily="34" charset="-122"/>
            </a:endParaRPr>
          </a:p>
          <a:p>
            <a:pPr marL="0" indent="467995" algn="l">
              <a:lnSpc>
                <a:spcPct val="140000"/>
              </a:lnSpc>
              <a:spcBef>
                <a:spcPts val="0"/>
              </a:spcBef>
              <a:spcAft>
                <a:spcPts val="0"/>
              </a:spcAft>
              <a:buClrTx/>
            </a:pPr>
            <a:endParaRPr lang="zh-CN" altLang="en-US" sz="1800" b="0" u="none" dirty="0">
              <a:latin typeface="微软雅黑" panose="020B0503020204020204" pitchFamily="34" charset="-122"/>
              <a:ea typeface="微软雅黑" panose="020B0503020204020204" pitchFamily="34" charset="-122"/>
            </a:endParaRPr>
          </a:p>
        </p:txBody>
      </p:sp>
      <p:graphicFrame>
        <p:nvGraphicFramePr>
          <p:cNvPr id="4" name="Group 31"/>
          <p:cNvGraphicFramePr>
            <a:graphicFrameLocks noGrp="1"/>
          </p:cNvGraphicFramePr>
          <p:nvPr/>
        </p:nvGraphicFramePr>
        <p:xfrm>
          <a:off x="428596" y="1500180"/>
          <a:ext cx="6357982" cy="3028060"/>
        </p:xfrm>
        <a:graphic>
          <a:graphicData uri="http://schemas.openxmlformats.org/drawingml/2006/table">
            <a:tbl>
              <a:tblPr/>
              <a:tblGrid>
                <a:gridCol w="979761"/>
                <a:gridCol w="5378221"/>
              </a:tblGrid>
              <a:tr h="0">
                <a:tc>
                  <a:txBody>
                    <a:bodyPr/>
                    <a:lstStyle/>
                    <a:p>
                      <a:pPr marL="0" marR="0" lvl="0" indent="0" algn="ctr" defTabSz="914400" rtl="0" eaLnBrk="0" fontAlgn="base" latinLnBrk="0" hangingPunct="0">
                        <a:lnSpc>
                          <a:spcPct val="110000"/>
                        </a:lnSpc>
                        <a:spcBef>
                          <a:spcPts val="0"/>
                        </a:spcBef>
                        <a:spcAft>
                          <a:spcPct val="0"/>
                        </a:spcAft>
                        <a:buClrTx/>
                        <a:buSzTx/>
                        <a:buFontTx/>
                        <a:buNone/>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药典组成</a:t>
                      </a:r>
                      <a:endPar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53318" marR="53318" marT="34582" marB="3458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ts val="0"/>
                        </a:spcBef>
                        <a:spcAft>
                          <a:spcPct val="0"/>
                        </a:spcAft>
                        <a:buClrTx/>
                        <a:buSzTx/>
                        <a:buFontTx/>
                        <a:buNone/>
                      </a:pP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内容</a:t>
                      </a:r>
                      <a:endPar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53318" marR="53318" marT="34582" marB="3458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0" fontAlgn="base" latinLnBrk="0" hangingPunct="0">
                        <a:lnSpc>
                          <a:spcPct val="110000"/>
                        </a:lnSpc>
                        <a:spcBef>
                          <a:spcPts val="0"/>
                        </a:spcBef>
                        <a:spcAft>
                          <a:spcPct val="0"/>
                        </a:spcAft>
                        <a:buClrTx/>
                        <a:buSzTx/>
                        <a:buFontTx/>
                        <a:buNone/>
                      </a:pPr>
                      <a:r>
                        <a:rPr kumimoji="0" lang="zh-CN" altLang="en-US" sz="1600" b="0" i="0" u="none" strike="noStrike" cap="none" normalizeH="0" baseline="0" dirty="0">
                          <a:ln>
                            <a:noFill/>
                          </a:ln>
                          <a:solidFill>
                            <a:srgbClr val="FFC000"/>
                          </a:solidFill>
                          <a:effectLst/>
                          <a:latin typeface="微软雅黑" panose="020B0503020204020204" pitchFamily="34" charset="-122"/>
                          <a:ea typeface="微软雅黑" panose="020B0503020204020204" pitchFamily="34" charset="-122"/>
                        </a:rPr>
                        <a:t>一</a:t>
                      </a: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部</a:t>
                      </a:r>
                      <a:endPar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53318" marR="53318" marT="34582" marB="3458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ts val="0"/>
                        </a:spcBef>
                        <a:spcAft>
                          <a:spcPct val="0"/>
                        </a:spcAft>
                        <a:buClrTx/>
                        <a:buSzTx/>
                        <a:buFontTx/>
                        <a:buNone/>
                      </a:pPr>
                      <a:r>
                        <a:rPr kumimoji="0" lang="zh-CN" altLang="en-US"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分三类收载中药：</a:t>
                      </a:r>
                      <a:r>
                        <a:rPr kumimoji="0" lang="en-US" altLang="zh-CN"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1.1</a:t>
                      </a: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药材和饮片；</a:t>
                      </a:r>
                      <a:r>
                        <a:rPr kumimoji="0" lang="en-US" altLang="zh-CN"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1.2</a:t>
                      </a: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植物油脂和提取物；</a:t>
                      </a:r>
                      <a:r>
                        <a:rPr kumimoji="0" lang="en-US" altLang="zh-CN"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1.3</a:t>
                      </a: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成方制剂和单味制剂</a:t>
                      </a:r>
                      <a:endParaRPr kumimoji="0" lang="zh-CN" altLang="en-US" sz="1600" b="0" i="0" u="none" strike="noStrike" cap="none" normalizeH="0" baseline="0" dirty="0">
                        <a:ln>
                          <a:noFill/>
                        </a:ln>
                        <a:solidFill>
                          <a:srgbClr val="FFC000"/>
                        </a:solidFill>
                        <a:effectLst/>
                        <a:latin typeface="微软雅黑" panose="020B0503020204020204" pitchFamily="34" charset="-122"/>
                        <a:ea typeface="微软雅黑" panose="020B0503020204020204" pitchFamily="34" charset="-122"/>
                      </a:endParaRPr>
                    </a:p>
                  </a:txBody>
                  <a:tcPr marL="53318" marR="53318" marT="34582" marB="3458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22449">
                <a:tc>
                  <a:txBody>
                    <a:bodyPr/>
                    <a:lstStyle/>
                    <a:p>
                      <a:pPr marL="0" marR="0" lvl="0" indent="0" algn="ctr" defTabSz="914400" rtl="0" eaLnBrk="0" fontAlgn="base" latinLnBrk="0" hangingPunct="0">
                        <a:lnSpc>
                          <a:spcPct val="110000"/>
                        </a:lnSpc>
                        <a:spcBef>
                          <a:spcPts val="0"/>
                        </a:spcBef>
                        <a:spcAft>
                          <a:spcPct val="0"/>
                        </a:spcAft>
                        <a:buClrTx/>
                        <a:buSzTx/>
                        <a:buFontTx/>
                        <a:buNone/>
                      </a:pP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二</a:t>
                      </a: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部</a:t>
                      </a:r>
                      <a:endPar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53318" marR="53318" marT="34582" marB="3458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ts val="0"/>
                        </a:spcBef>
                        <a:spcAft>
                          <a:spcPct val="0"/>
                        </a:spcAft>
                        <a:buClrTx/>
                        <a:buSzTx/>
                        <a:buFontTx/>
                        <a:buNone/>
                      </a:pPr>
                      <a:r>
                        <a:rPr kumimoji="0" lang="zh-CN" altLang="en-US"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分两部分收载化学药品：第一部分</a:t>
                      </a:r>
                      <a:r>
                        <a:rPr kumimoji="0" lang="en-US" altLang="zh-CN"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2.1</a:t>
                      </a:r>
                      <a:r>
                        <a:rPr kumimoji="0" lang="zh-CN" altLang="en-US"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收载化学药品、抗生素、生化药品及各类药物制剂（列于原料药之后）；</a:t>
                      </a: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第二部分</a:t>
                      </a:r>
                      <a:r>
                        <a:rPr kumimoji="0" lang="en-US" altLang="zh-CN"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2.2</a:t>
                      </a: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收载放射性药物制剂</a:t>
                      </a:r>
                      <a:endPar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endParaRPr>
                    </a:p>
                  </a:txBody>
                  <a:tcPr marL="53318" marR="53318" marT="34582" marB="3458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0" fontAlgn="base" latinLnBrk="0" hangingPunct="0">
                        <a:lnSpc>
                          <a:spcPct val="110000"/>
                        </a:lnSpc>
                        <a:spcBef>
                          <a:spcPts val="0"/>
                        </a:spcBef>
                        <a:spcAft>
                          <a:spcPct val="0"/>
                        </a:spcAft>
                        <a:buClrTx/>
                        <a:buSzTx/>
                        <a:buFontTx/>
                        <a:buNone/>
                      </a:pP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三</a:t>
                      </a: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部</a:t>
                      </a:r>
                      <a:endPar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53318" marR="53318" marT="34582" marB="3458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ts val="0"/>
                        </a:spcBef>
                        <a:spcAft>
                          <a:spcPct val="0"/>
                        </a:spcAft>
                        <a:buClrTx/>
                        <a:buSzTx/>
                        <a:buFontTx/>
                        <a:buNone/>
                      </a:pP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生物制品</a:t>
                      </a:r>
                      <a:r>
                        <a:rPr kumimoji="0" lang="zh-CN" altLang="en-US"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，包括：预防类、治疗类、体内诊断类和体外诊断类品种，同时还收载有生物制品通则、总论和通则</a:t>
                      </a:r>
                      <a:endParaRPr kumimoji="0" lang="zh-CN" altLang="en-US"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endParaRPr>
                    </a:p>
                  </a:txBody>
                  <a:tcPr marL="53318" marR="53318" marT="34582" marB="3458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0" fontAlgn="base" latinLnBrk="0" hangingPunct="0">
                        <a:lnSpc>
                          <a:spcPct val="110000"/>
                        </a:lnSpc>
                        <a:spcBef>
                          <a:spcPts val="0"/>
                        </a:spcBef>
                        <a:spcAft>
                          <a:spcPct val="0"/>
                        </a:spcAft>
                        <a:buClrTx/>
                        <a:buSzTx/>
                        <a:buFontTx/>
                        <a:buNone/>
                      </a:pP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四</a:t>
                      </a:r>
                      <a:r>
                        <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部</a:t>
                      </a:r>
                      <a:endParaRPr kumimoji="0" lang="zh-CN" altLang="en-US" sz="16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53318" marR="53318" marT="34582" marB="3458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ts val="0"/>
                        </a:spcBef>
                        <a:spcAft>
                          <a:spcPct val="0"/>
                        </a:spcAft>
                        <a:buClrTx/>
                        <a:buSzTx/>
                        <a:buFontTx/>
                        <a:buNone/>
                      </a:pP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通则</a:t>
                      </a:r>
                      <a:r>
                        <a:rPr kumimoji="0" lang="zh-CN" altLang="en-US"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a:t>
                      </a: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一</a:t>
                      </a:r>
                      <a:r>
                        <a:rPr kumimoji="0" lang="zh-CN" altLang="en-US"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部和</a:t>
                      </a: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二</a:t>
                      </a:r>
                      <a:r>
                        <a:rPr kumimoji="0" lang="zh-CN" altLang="en-US"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部的</a:t>
                      </a: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制剂通则</a:t>
                      </a:r>
                      <a:r>
                        <a:rPr kumimoji="0" lang="zh-CN" altLang="en-US"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a:t>
                      </a: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通用方法</a:t>
                      </a:r>
                      <a:r>
                        <a:rPr kumimoji="0" lang="zh-CN" altLang="en-US"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a:t>
                      </a: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指导原则</a:t>
                      </a:r>
                      <a:r>
                        <a:rPr kumimoji="0" lang="zh-CN" altLang="en-US"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）和药用</a:t>
                      </a:r>
                      <a:r>
                        <a:rPr kumimoji="0" lang="zh-CN" altLang="en-US" sz="1600" b="0" i="0" u="none" strike="noStrike" kern="1200" cap="none" normalizeH="0" baseline="0" dirty="0">
                          <a:ln>
                            <a:noFill/>
                          </a:ln>
                          <a:solidFill>
                            <a:srgbClr val="FFC000"/>
                          </a:solidFill>
                          <a:effectLst/>
                          <a:latin typeface="微软雅黑" panose="020B0503020204020204" pitchFamily="34" charset="-122"/>
                          <a:ea typeface="微软雅黑" panose="020B0503020204020204" pitchFamily="34" charset="-122"/>
                          <a:cs typeface="+mn-cs"/>
                        </a:rPr>
                        <a:t>辅</a:t>
                      </a:r>
                      <a:r>
                        <a:rPr kumimoji="0" lang="zh-CN" altLang="en-US"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rPr>
                        <a:t>料</a:t>
                      </a:r>
                      <a:endParaRPr kumimoji="0" lang="zh-CN" altLang="en-US" sz="1600" b="0" i="0" u="none" strike="noStrike" kern="1200" cap="none" normalizeH="0" baseline="0" dirty="0">
                        <a:ln>
                          <a:noFill/>
                        </a:ln>
                        <a:solidFill>
                          <a:schemeClr val="bg1"/>
                        </a:solidFill>
                        <a:effectLst/>
                        <a:latin typeface="微软雅黑" panose="020B0503020204020204" pitchFamily="34" charset="-122"/>
                        <a:ea typeface="微软雅黑" panose="020B0503020204020204" pitchFamily="34" charset="-122"/>
                        <a:cs typeface="+mn-cs"/>
                      </a:endParaRPr>
                    </a:p>
                  </a:txBody>
                  <a:tcPr marL="53318" marR="53318" marT="34582" marB="3458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2" name="墨迹 1"/>
          <p:cNvSpPr/>
          <p:nvPr/>
        </p:nvSpPr>
        <p:spPr bwMode="auto">
          <a:xfrm>
            <a:off x="1149840" y="686160"/>
            <a:ext cx="6006600" cy="3758400"/>
          </a:xfrm>
          <a:prstGeom prst="rect">
            <a:avLst/>
          </a:prstGeom>
        </p:spPr>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占位符 1"/>
          <p:cNvSpPr>
            <a:spLocks noGrp="1"/>
          </p:cNvSpPr>
          <p:nvPr>
            <p:ph type="body" sz="quarter" idx="10"/>
          </p:nvPr>
        </p:nvSpPr>
        <p:spPr bwMode="auto">
          <a:xfrm>
            <a:off x="400051" y="623916"/>
            <a:ext cx="6476999" cy="4029075"/>
          </a:xfrm>
          <a:noFill/>
          <a:ln>
            <a:miter lim="800000"/>
          </a:ln>
        </p:spPr>
        <p:txBody>
          <a:bodyPr vert="horz" wrap="square" lIns="91440" tIns="45720" rIns="91440" bIns="45720" numCol="1" anchor="t" anchorCtr="0" compatLnSpc="1"/>
          <a:lstStyle/>
          <a:p>
            <a:pPr indent="467995">
              <a:lnSpc>
                <a:spcPct val="140000"/>
              </a:lnSpc>
              <a:spcBef>
                <a:spcPts val="0"/>
              </a:spcBef>
            </a:pPr>
            <a:r>
              <a:rPr lang="zh-CN" altLang="en-US" sz="1800" dirty="0" smtClean="0"/>
              <a:t>  </a:t>
            </a:r>
            <a:endParaRPr lang="en-US" altLang="zh-CN" sz="1800" dirty="0" smtClean="0"/>
          </a:p>
        </p:txBody>
      </p:sp>
      <p:sp>
        <p:nvSpPr>
          <p:cNvPr id="4" name="矩形 3"/>
          <p:cNvSpPr/>
          <p:nvPr/>
        </p:nvSpPr>
        <p:spPr>
          <a:xfrm>
            <a:off x="400050" y="627063"/>
            <a:ext cx="6476999" cy="825932"/>
          </a:xfrm>
          <a:prstGeom prst="rect">
            <a:avLst/>
          </a:prstGeom>
        </p:spPr>
        <p:txBody>
          <a:bodyPr wrap="square">
            <a:spAutoFit/>
          </a:bodyPr>
          <a:lstStyle/>
          <a:p>
            <a:pPr indent="467995">
              <a:lnSpc>
                <a:spcPct val="140000"/>
              </a:lnSpc>
            </a:pPr>
            <a:r>
              <a:rPr lang="en-US" altLang="zh-CN" sz="1800" dirty="0" smtClean="0">
                <a:solidFill>
                  <a:schemeClr val="bg1"/>
                </a:solidFill>
                <a:latin typeface="微软雅黑" panose="020B0503020204020204" pitchFamily="34" charset="-122"/>
                <a:ea typeface="微软雅黑" panose="020B0503020204020204" pitchFamily="34" charset="-122"/>
              </a:rPr>
              <a:t>4.</a:t>
            </a:r>
            <a:r>
              <a:rPr lang="zh-CN" altLang="en-US" sz="1800" dirty="0" smtClean="0">
                <a:solidFill>
                  <a:schemeClr val="bg1"/>
                </a:solidFill>
                <a:latin typeface="微软雅黑" panose="020B0503020204020204" pitchFamily="34" charset="-122"/>
                <a:ea typeface="微软雅黑" panose="020B0503020204020204" pitchFamily="34" charset="-122"/>
              </a:rPr>
              <a:t>宣告失踪和宣告死亡</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indent="467995">
              <a:lnSpc>
                <a:spcPct val="140000"/>
              </a:lnSpc>
            </a:pPr>
            <a:endParaRPr lang="zh-CN" altLang="en-US" sz="1800" dirty="0" smtClean="0">
              <a:solidFill>
                <a:srgbClr val="FFFF0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400051" y="1074717"/>
          <a:ext cx="6508781" cy="3584448"/>
        </p:xfrm>
        <a:graphic>
          <a:graphicData uri="http://schemas.openxmlformats.org/drawingml/2006/table">
            <a:tbl>
              <a:tblPr/>
              <a:tblGrid>
                <a:gridCol w="776240"/>
                <a:gridCol w="5732541"/>
              </a:tblGrid>
              <a:tr h="0">
                <a:tc>
                  <a:txBody>
                    <a:bodyPr/>
                    <a:lstStyle/>
                    <a:p>
                      <a:pPr marL="0" marR="0" lvl="0" indent="0" algn="ctr"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宣告失踪</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自然人下落不明满二年的，利害关系人可以向人民法院申请宣告该自然人为失踪人。宣告失踪的法律后果就是</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为被宣告失踪人建立财产代管制度</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0">
                <a:tc rowSpan="3">
                  <a:txBody>
                    <a:bodyPr/>
                    <a:lstStyle/>
                    <a:p>
                      <a:pPr marL="0" marR="0" lvl="0" indent="0" algn="ctr"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宣告死亡</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pPr>
                      <a:r>
                        <a:rPr lang="zh-CN" altLang="en-US" sz="1600" b="0" dirty="0" smtClean="0">
                          <a:solidFill>
                            <a:schemeClr val="bg1"/>
                          </a:solidFill>
                          <a:latin typeface="微软雅黑" panose="020B0503020204020204" pitchFamily="34" charset="-122"/>
                          <a:ea typeface="微软雅黑" panose="020B0503020204020204" pitchFamily="34" charset="-122"/>
                          <a:cs typeface="+mn-cs"/>
                        </a:rPr>
                        <a:t>申请宣告死亡的情形：下落不明满四年的；因意外事件下落不明满两年的。</a:t>
                      </a:r>
                      <a:endParaRPr lang="zh-CN" altLang="en-US" sz="1600" b="0" dirty="0" smtClean="0">
                        <a:solidFill>
                          <a:schemeClr val="bg1"/>
                        </a:solidFill>
                        <a:latin typeface="微软雅黑" panose="020B0503020204020204" pitchFamily="34" charset="-122"/>
                        <a:ea typeface="微软雅黑" panose="020B0503020204020204" pitchFamily="34" charset="-122"/>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0">
                <a:tc vMerge="1">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pPr>
                      <a:r>
                        <a:rPr lang="zh-CN" altLang="en-US" sz="1600" b="0" dirty="0" smtClean="0">
                          <a:solidFill>
                            <a:schemeClr val="bg1"/>
                          </a:solidFill>
                          <a:latin typeface="微软雅黑" panose="020B0503020204020204" pitchFamily="34" charset="-122"/>
                          <a:ea typeface="微软雅黑" panose="020B0503020204020204" pitchFamily="34" charset="-122"/>
                          <a:cs typeface="+mn-cs"/>
                        </a:rPr>
                        <a:t>申请宣告死亡的利害关系人的范围和顺序为：①</a:t>
                      </a:r>
                      <a:r>
                        <a:rPr lang="zh-CN" altLang="en-US" sz="1600" b="0" dirty="0" smtClean="0">
                          <a:solidFill>
                            <a:srgbClr val="FFFF00"/>
                          </a:solidFill>
                          <a:latin typeface="微软雅黑" panose="020B0503020204020204" pitchFamily="34" charset="-122"/>
                          <a:ea typeface="微软雅黑" panose="020B0503020204020204" pitchFamily="34" charset="-122"/>
                          <a:cs typeface="+mn-cs"/>
                        </a:rPr>
                        <a:t>配偶</a:t>
                      </a:r>
                      <a:r>
                        <a:rPr lang="zh-CN" altLang="en-US" sz="1600" b="0" dirty="0" smtClean="0">
                          <a:solidFill>
                            <a:schemeClr val="bg1"/>
                          </a:solidFill>
                          <a:latin typeface="微软雅黑" panose="020B0503020204020204" pitchFamily="34" charset="-122"/>
                          <a:ea typeface="微软雅黑" panose="020B0503020204020204" pitchFamily="34" charset="-122"/>
                          <a:cs typeface="+mn-cs"/>
                        </a:rPr>
                        <a:t>。②父母、子女。③兄弟姐妹、祖父母、外祖父母、孙子女、外孙子女。④其他与被申请宣告死亡人有民事权利义务关系的人，如债权人、债务人等。</a:t>
                      </a:r>
                      <a:endParaRPr lang="en-US" altLang="zh-CN" sz="1600" b="0" dirty="0" smtClean="0">
                        <a:solidFill>
                          <a:schemeClr val="bg1"/>
                        </a:solidFill>
                        <a:latin typeface="微软雅黑" panose="020B0503020204020204" pitchFamily="34" charset="-122"/>
                        <a:ea typeface="微软雅黑" panose="020B0503020204020204" pitchFamily="34" charset="-122"/>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0">
                <a:tc vMerge="1">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pPr>
                      <a:r>
                        <a:rPr lang="zh-CN" altLang="en-US" sz="1600" b="0" dirty="0" smtClean="0">
                          <a:solidFill>
                            <a:schemeClr val="bg1"/>
                          </a:solidFill>
                          <a:latin typeface="微软雅黑" panose="020B0503020204020204" pitchFamily="34" charset="-122"/>
                          <a:ea typeface="微软雅黑" panose="020B0503020204020204" pitchFamily="34" charset="-122"/>
                          <a:cs typeface="+mn-cs"/>
                        </a:rPr>
                        <a:t>如果被宣告死亡的公民</a:t>
                      </a:r>
                      <a:r>
                        <a:rPr lang="zh-CN" altLang="en-US" sz="1600" b="0" dirty="0" smtClean="0">
                          <a:solidFill>
                            <a:srgbClr val="00FFFF"/>
                          </a:solidFill>
                          <a:latin typeface="微软雅黑" panose="020B0503020204020204" pitchFamily="34" charset="-122"/>
                          <a:ea typeface="微软雅黑" panose="020B0503020204020204" pitchFamily="34" charset="-122"/>
                          <a:cs typeface="+mn-cs"/>
                        </a:rPr>
                        <a:t>未死</a:t>
                      </a:r>
                      <a:r>
                        <a:rPr lang="zh-CN" altLang="en-US" sz="1600" b="0" dirty="0" smtClean="0">
                          <a:solidFill>
                            <a:schemeClr val="bg1"/>
                          </a:solidFill>
                          <a:latin typeface="微软雅黑" panose="020B0503020204020204" pitchFamily="34" charset="-122"/>
                          <a:ea typeface="微软雅黑" panose="020B0503020204020204" pitchFamily="34" charset="-122"/>
                          <a:cs typeface="+mn-cs"/>
                        </a:rPr>
                        <a:t>，则其在被宣告死亡期间从事的法律行为</a:t>
                      </a:r>
                      <a:r>
                        <a:rPr lang="zh-CN" altLang="en-US" sz="1600" b="0" dirty="0" smtClean="0">
                          <a:solidFill>
                            <a:srgbClr val="FFFF00"/>
                          </a:solidFill>
                          <a:latin typeface="微软雅黑" panose="020B0503020204020204" pitchFamily="34" charset="-122"/>
                          <a:ea typeface="微软雅黑" panose="020B0503020204020204" pitchFamily="34" charset="-122"/>
                          <a:cs typeface="+mn-cs"/>
                        </a:rPr>
                        <a:t>有效</a:t>
                      </a:r>
                      <a:r>
                        <a:rPr lang="zh-CN" altLang="en-US" sz="1600" b="0" dirty="0" smtClean="0">
                          <a:solidFill>
                            <a:schemeClr val="bg1"/>
                          </a:solidFill>
                          <a:latin typeface="微软雅黑" panose="020B0503020204020204" pitchFamily="34" charset="-122"/>
                          <a:ea typeface="微软雅黑" panose="020B0503020204020204" pitchFamily="34" charset="-122"/>
                          <a:cs typeface="+mn-cs"/>
                        </a:rPr>
                        <a:t>。</a:t>
                      </a:r>
                      <a:endParaRPr lang="zh-CN" altLang="en-US" sz="1600" b="0" dirty="0" smtClean="0">
                        <a:solidFill>
                          <a:schemeClr val="bg1"/>
                        </a:solidFill>
                        <a:latin typeface="微软雅黑" panose="020B0503020204020204" pitchFamily="34" charset="-122"/>
                        <a:ea typeface="微软雅黑" panose="020B0503020204020204" pitchFamily="34" charset="-122"/>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mc:AlternateContent xmlns:mc="http://schemas.openxmlformats.org/markup-compatibility/2006" xmlns:p14="http://schemas.microsoft.com/office/powerpoint/2010/main">
        <mc:Choice Requires="p14">
          <p:contentPart r:id="rId1" p14:bwMode="auto">
            <p14:nvContentPartPr>
              <p14:cNvPr id="7169" name="墨迹 7168"/>
              <p14:cNvContentPartPr/>
              <p14:nvPr/>
            </p14:nvContentPartPr>
            <p14:xfrm>
              <a:off x="2781300" y="833438"/>
              <a:ext cx="1243013" cy="612775"/>
            </p14:xfrm>
          </p:contentPart>
        </mc:Choice>
        <mc:Fallback xmlns="">
          <p:pic>
            <p:nvPicPr>
              <p:cNvPr id="7169" name="墨迹 7168"/>
            </p:nvPicPr>
            <p:blipFill>
              <a:blip r:embed="rId2"/>
            </p:blipFill>
            <p:spPr>
              <a:xfrm>
                <a:off x="2781300" y="833438"/>
                <a:ext cx="1243013" cy="61277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170" name="墨迹 7169"/>
              <p14:cNvContentPartPr/>
              <p14:nvPr/>
            </p14:nvContentPartPr>
            <p14:xfrm>
              <a:off x="5445125" y="1655763"/>
              <a:ext cx="1489075" cy="57150"/>
            </p14:xfrm>
          </p:contentPart>
        </mc:Choice>
        <mc:Fallback xmlns="">
          <p:pic>
            <p:nvPicPr>
              <p:cNvPr id="7170" name="墨迹 7169"/>
            </p:nvPicPr>
            <p:blipFill>
              <a:blip r:embed="rId4"/>
            </p:blipFill>
            <p:spPr>
              <a:xfrm>
                <a:off x="5445125" y="1655763"/>
                <a:ext cx="1489075" cy="5715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171" name="墨迹 7170"/>
              <p14:cNvContentPartPr/>
              <p14:nvPr/>
            </p14:nvContentPartPr>
            <p14:xfrm>
              <a:off x="5570538" y="1609725"/>
              <a:ext cx="1973263" cy="419100"/>
            </p14:xfrm>
          </p:contentPart>
        </mc:Choice>
        <mc:Fallback xmlns="">
          <p:pic>
            <p:nvPicPr>
              <p:cNvPr id="7171" name="墨迹 7170"/>
            </p:nvPicPr>
            <p:blipFill>
              <a:blip r:embed="rId6"/>
            </p:blipFill>
            <p:spPr>
              <a:xfrm>
                <a:off x="5570538" y="1609725"/>
                <a:ext cx="1973263" cy="41910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172" name="墨迹 7171"/>
              <p14:cNvContentPartPr/>
              <p14:nvPr/>
            </p14:nvContentPartPr>
            <p14:xfrm>
              <a:off x="4513263" y="1771650"/>
              <a:ext cx="420688" cy="258763"/>
            </p14:xfrm>
          </p:contentPart>
        </mc:Choice>
        <mc:Fallback xmlns="">
          <p:pic>
            <p:nvPicPr>
              <p:cNvPr id="7172" name="墨迹 7171"/>
            </p:nvPicPr>
            <p:blipFill>
              <a:blip r:embed="rId8"/>
            </p:blipFill>
            <p:spPr>
              <a:xfrm>
                <a:off x="4513263" y="1771650"/>
                <a:ext cx="420688" cy="258763"/>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173" name="墨迹 7172"/>
              <p14:cNvContentPartPr/>
              <p14:nvPr/>
            </p14:nvContentPartPr>
            <p14:xfrm>
              <a:off x="5580063" y="1049338"/>
              <a:ext cx="2432050" cy="1041400"/>
            </p14:xfrm>
          </p:contentPart>
        </mc:Choice>
        <mc:Fallback xmlns="">
          <p:pic>
            <p:nvPicPr>
              <p:cNvPr id="7173" name="墨迹 7172"/>
            </p:nvPicPr>
            <p:blipFill>
              <a:blip r:embed="rId10"/>
            </p:blipFill>
            <p:spPr>
              <a:xfrm>
                <a:off x="5580063" y="1049338"/>
                <a:ext cx="2432050" cy="104140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7174" name="墨迹 7173"/>
              <p14:cNvContentPartPr/>
              <p14:nvPr/>
            </p14:nvContentPartPr>
            <p14:xfrm>
              <a:off x="5529263" y="2705100"/>
              <a:ext cx="98425" cy="22225"/>
            </p14:xfrm>
          </p:contentPart>
        </mc:Choice>
        <mc:Fallback xmlns="">
          <p:pic>
            <p:nvPicPr>
              <p:cNvPr id="7174" name="墨迹 7173"/>
            </p:nvPicPr>
            <p:blipFill>
              <a:blip r:embed="rId12"/>
            </p:blipFill>
            <p:spPr>
              <a:xfrm>
                <a:off x="5529263" y="2705100"/>
                <a:ext cx="98425" cy="2222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7175" name="墨迹 7174"/>
              <p14:cNvContentPartPr/>
              <p14:nvPr/>
            </p14:nvContentPartPr>
            <p14:xfrm>
              <a:off x="4041775" y="2338388"/>
              <a:ext cx="735013" cy="284163"/>
            </p14:xfrm>
          </p:contentPart>
        </mc:Choice>
        <mc:Fallback xmlns="">
          <p:pic>
            <p:nvPicPr>
              <p:cNvPr id="7175" name="墨迹 7174"/>
            </p:nvPicPr>
            <p:blipFill>
              <a:blip r:embed="rId14"/>
            </p:blipFill>
            <p:spPr>
              <a:xfrm>
                <a:off x="4041775" y="2338388"/>
                <a:ext cx="735013" cy="28416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7176" name="墨迹 7175"/>
              <p14:cNvContentPartPr/>
              <p14:nvPr/>
            </p14:nvContentPartPr>
            <p14:xfrm>
              <a:off x="5321300" y="2355850"/>
              <a:ext cx="1931988" cy="579438"/>
            </p14:xfrm>
          </p:contentPart>
        </mc:Choice>
        <mc:Fallback xmlns="">
          <p:pic>
            <p:nvPicPr>
              <p:cNvPr id="7176" name="墨迹 7175"/>
            </p:nvPicPr>
            <p:blipFill>
              <a:blip r:embed="rId16"/>
            </p:blipFill>
            <p:spPr>
              <a:xfrm>
                <a:off x="5321300" y="2355850"/>
                <a:ext cx="1931988" cy="57943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7177" name="墨迹 7176"/>
              <p14:cNvContentPartPr/>
              <p14:nvPr/>
            </p14:nvContentPartPr>
            <p14:xfrm>
              <a:off x="7359650" y="3211513"/>
              <a:ext cx="989013" cy="574675"/>
            </p14:xfrm>
          </p:contentPart>
        </mc:Choice>
        <mc:Fallback xmlns="">
          <p:pic>
            <p:nvPicPr>
              <p:cNvPr id="7177" name="墨迹 7176"/>
            </p:nvPicPr>
            <p:blipFill>
              <a:blip r:embed="rId18"/>
            </p:blipFill>
            <p:spPr>
              <a:xfrm>
                <a:off x="7359650" y="3211513"/>
                <a:ext cx="989013" cy="57467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7178" name="墨迹 7177"/>
              <p14:cNvContentPartPr/>
              <p14:nvPr/>
            </p14:nvContentPartPr>
            <p14:xfrm>
              <a:off x="1819275" y="4225925"/>
              <a:ext cx="963613" cy="555625"/>
            </p14:xfrm>
          </p:contentPart>
        </mc:Choice>
        <mc:Fallback xmlns="">
          <p:pic>
            <p:nvPicPr>
              <p:cNvPr id="7178" name="墨迹 7177"/>
            </p:nvPicPr>
            <p:blipFill>
              <a:blip r:embed="rId20"/>
            </p:blipFill>
            <p:spPr>
              <a:xfrm>
                <a:off x="1819275" y="4225925"/>
                <a:ext cx="963613" cy="555625"/>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7179" name="墨迹 7178"/>
              <p14:cNvContentPartPr/>
              <p14:nvPr/>
            </p14:nvContentPartPr>
            <p14:xfrm>
              <a:off x="7578725" y="3852863"/>
              <a:ext cx="219075" cy="260350"/>
            </p14:xfrm>
          </p:contentPart>
        </mc:Choice>
        <mc:Fallback xmlns="">
          <p:pic>
            <p:nvPicPr>
              <p:cNvPr id="7179" name="墨迹 7178"/>
            </p:nvPicPr>
            <p:blipFill>
              <a:blip r:embed="rId22"/>
            </p:blipFill>
            <p:spPr>
              <a:xfrm>
                <a:off x="7578725" y="3852863"/>
                <a:ext cx="219075" cy="26035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7180" name="墨迹 7179"/>
              <p14:cNvContentPartPr/>
              <p14:nvPr/>
            </p14:nvContentPartPr>
            <p14:xfrm>
              <a:off x="7645400" y="3775075"/>
              <a:ext cx="82550" cy="536575"/>
            </p14:xfrm>
          </p:contentPart>
        </mc:Choice>
        <mc:Fallback xmlns="">
          <p:pic>
            <p:nvPicPr>
              <p:cNvPr id="7180" name="墨迹 7179"/>
            </p:nvPicPr>
            <p:blipFill>
              <a:blip r:embed="rId24"/>
            </p:blipFill>
            <p:spPr>
              <a:xfrm>
                <a:off x="7645400" y="3775075"/>
                <a:ext cx="82550" cy="53657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7181" name="墨迹 7180"/>
              <p14:cNvContentPartPr/>
              <p14:nvPr/>
            </p14:nvContentPartPr>
            <p14:xfrm>
              <a:off x="7889875" y="3743325"/>
              <a:ext cx="31750" cy="44450"/>
            </p14:xfrm>
          </p:contentPart>
        </mc:Choice>
        <mc:Fallback xmlns="">
          <p:pic>
            <p:nvPicPr>
              <p:cNvPr id="7181" name="墨迹 7180"/>
            </p:nvPicPr>
            <p:blipFill>
              <a:blip r:embed="rId26"/>
            </p:blipFill>
            <p:spPr>
              <a:xfrm>
                <a:off x="7889875" y="3743325"/>
                <a:ext cx="31750" cy="4445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7182" name="墨迹 7181"/>
              <p14:cNvContentPartPr/>
              <p14:nvPr/>
            </p14:nvContentPartPr>
            <p14:xfrm>
              <a:off x="7839075" y="3814763"/>
              <a:ext cx="150813" cy="173038"/>
            </p14:xfrm>
          </p:contentPart>
        </mc:Choice>
        <mc:Fallback xmlns="">
          <p:pic>
            <p:nvPicPr>
              <p:cNvPr id="7182" name="墨迹 7181"/>
            </p:nvPicPr>
            <p:blipFill>
              <a:blip r:embed="rId28"/>
            </p:blipFill>
            <p:spPr>
              <a:xfrm>
                <a:off x="7839075" y="3814763"/>
                <a:ext cx="150813" cy="173038"/>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7183" name="墨迹 7182"/>
              <p14:cNvContentPartPr/>
              <p14:nvPr/>
            </p14:nvContentPartPr>
            <p14:xfrm>
              <a:off x="7908925" y="3889375"/>
              <a:ext cx="20638" cy="77788"/>
            </p14:xfrm>
          </p:contentPart>
        </mc:Choice>
        <mc:Fallback xmlns="">
          <p:pic>
            <p:nvPicPr>
              <p:cNvPr id="7183" name="墨迹 7182"/>
            </p:nvPicPr>
            <p:blipFill>
              <a:blip r:embed="rId30"/>
            </p:blipFill>
            <p:spPr>
              <a:xfrm>
                <a:off x="7908925" y="3889375"/>
                <a:ext cx="20638" cy="7778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7184" name="墨迹 7183"/>
              <p14:cNvContentPartPr/>
              <p14:nvPr/>
            </p14:nvContentPartPr>
            <p14:xfrm>
              <a:off x="7867650" y="3906838"/>
              <a:ext cx="142875" cy="128588"/>
            </p14:xfrm>
          </p:contentPart>
        </mc:Choice>
        <mc:Fallback xmlns="">
          <p:pic>
            <p:nvPicPr>
              <p:cNvPr id="7184" name="墨迹 7183"/>
            </p:nvPicPr>
            <p:blipFill>
              <a:blip r:embed="rId32"/>
            </p:blipFill>
            <p:spPr>
              <a:xfrm>
                <a:off x="7867650" y="3906838"/>
                <a:ext cx="142875" cy="12858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7185" name="墨迹 7184"/>
              <p14:cNvContentPartPr/>
              <p14:nvPr/>
            </p14:nvContentPartPr>
            <p14:xfrm>
              <a:off x="7912100" y="3905250"/>
              <a:ext cx="50800" cy="228600"/>
            </p14:xfrm>
          </p:contentPart>
        </mc:Choice>
        <mc:Fallback xmlns="">
          <p:pic>
            <p:nvPicPr>
              <p:cNvPr id="7185" name="墨迹 7184"/>
            </p:nvPicPr>
            <p:blipFill>
              <a:blip r:embed="rId34"/>
            </p:blipFill>
            <p:spPr>
              <a:xfrm>
                <a:off x="7912100" y="3905250"/>
                <a:ext cx="50800" cy="22860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7186" name="墨迹 7185"/>
              <p14:cNvContentPartPr/>
              <p14:nvPr/>
            </p14:nvContentPartPr>
            <p14:xfrm>
              <a:off x="7958138" y="3983038"/>
              <a:ext cx="120650" cy="149225"/>
            </p14:xfrm>
          </p:contentPart>
        </mc:Choice>
        <mc:Fallback xmlns="">
          <p:pic>
            <p:nvPicPr>
              <p:cNvPr id="7186" name="墨迹 7185"/>
            </p:nvPicPr>
            <p:blipFill>
              <a:blip r:embed="rId36"/>
            </p:blipFill>
            <p:spPr>
              <a:xfrm>
                <a:off x="7958138" y="3983038"/>
                <a:ext cx="120650" cy="149225"/>
              </a:xfrm>
              <a:prstGeom prst="rect"/>
            </p:spPr>
          </p:pic>
        </mc:Fallback>
      </mc:AlternateContent>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占位符 1"/>
          <p:cNvSpPr>
            <a:spLocks noGrp="1"/>
          </p:cNvSpPr>
          <p:nvPr>
            <p:ph type="body" sz="quarter" idx="10"/>
          </p:nvPr>
        </p:nvSpPr>
        <p:spPr bwMode="auto">
          <a:xfrm>
            <a:off x="400051" y="623916"/>
            <a:ext cx="6476999" cy="4029075"/>
          </a:xfrm>
          <a:noFill/>
          <a:ln>
            <a:miter lim="800000"/>
          </a:ln>
        </p:spPr>
        <p:txBody>
          <a:bodyPr vert="horz" wrap="square" lIns="91440" tIns="45720" rIns="91440" bIns="45720" numCol="1" anchor="t" anchorCtr="0" compatLnSpc="1"/>
          <a:lstStyle/>
          <a:p>
            <a:pPr indent="467995">
              <a:lnSpc>
                <a:spcPct val="140000"/>
              </a:lnSpc>
              <a:spcBef>
                <a:spcPts val="0"/>
              </a:spcBef>
            </a:pPr>
            <a:r>
              <a:rPr lang="zh-CN" altLang="en-US" sz="1800" dirty="0" smtClean="0"/>
              <a:t>  </a:t>
            </a:r>
            <a:endParaRPr lang="en-US" altLang="zh-CN" sz="1800" dirty="0" smtClean="0"/>
          </a:p>
        </p:txBody>
      </p:sp>
      <p:sp>
        <p:nvSpPr>
          <p:cNvPr id="4" name="矩形 3"/>
          <p:cNvSpPr/>
          <p:nvPr/>
        </p:nvSpPr>
        <p:spPr>
          <a:xfrm>
            <a:off x="400050" y="627063"/>
            <a:ext cx="6476999" cy="438133"/>
          </a:xfrm>
          <a:prstGeom prst="rect">
            <a:avLst/>
          </a:prstGeom>
        </p:spPr>
        <p:txBody>
          <a:bodyPr wrap="square">
            <a:spAutoFit/>
          </a:bodyPr>
          <a:lstStyle/>
          <a:p>
            <a:pPr indent="467995">
              <a:lnSpc>
                <a:spcPct val="140000"/>
              </a:lnSpc>
            </a:pPr>
            <a:r>
              <a:rPr lang="zh-CN" altLang="en-US" sz="1800" dirty="0" smtClean="0">
                <a:solidFill>
                  <a:srgbClr val="FFFF00"/>
                </a:solidFill>
                <a:latin typeface="微软雅黑" panose="020B0503020204020204" pitchFamily="34" charset="-122"/>
                <a:ea typeface="微软雅黑" panose="020B0503020204020204" pitchFamily="34" charset="-122"/>
              </a:rPr>
              <a:t>（二）法人</a:t>
            </a:r>
            <a:endParaRPr lang="zh-CN" altLang="en-US" sz="1800" dirty="0" smtClean="0">
              <a:solidFill>
                <a:srgbClr val="FFFF00"/>
              </a:solidFill>
              <a:latin typeface="微软雅黑" panose="020B0503020204020204" pitchFamily="34" charset="-122"/>
              <a:ea typeface="微软雅黑" panose="020B0503020204020204" pitchFamily="34" charset="-122"/>
            </a:endParaRPr>
          </a:p>
        </p:txBody>
      </p:sp>
      <p:graphicFrame>
        <p:nvGraphicFramePr>
          <p:cNvPr id="5" name="Group 30"/>
          <p:cNvGraphicFramePr>
            <a:graphicFrameLocks noGrp="1"/>
          </p:cNvGraphicFramePr>
          <p:nvPr/>
        </p:nvGraphicFramePr>
        <p:xfrm>
          <a:off x="614366" y="1203325"/>
          <a:ext cx="6221440" cy="2231136"/>
        </p:xfrm>
        <a:graphic>
          <a:graphicData uri="http://schemas.openxmlformats.org/drawingml/2006/table">
            <a:tbl>
              <a:tblPr/>
              <a:tblGrid>
                <a:gridCol w="936352"/>
                <a:gridCol w="5285088"/>
              </a:tblGrid>
              <a:tr h="360363">
                <a:tc>
                  <a:txBody>
                    <a:bodyPr/>
                    <a:lstStyle/>
                    <a:p>
                      <a:pPr marL="0" marR="0" lvl="0" indent="0" algn="ctr" defTabSz="914400" rtl="0" eaLnBrk="0"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概念</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是指具有民事</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权利</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能力和民事</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行为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能力，依法</a:t>
                      </a:r>
                      <a:r>
                        <a:rPr lang="zh-CN" altLang="en-US" sz="1600" b="0" dirty="0" smtClean="0">
                          <a:solidFill>
                            <a:srgbClr val="FFFF00"/>
                          </a:solidFill>
                          <a:latin typeface="微软雅黑" panose="020B0503020204020204" pitchFamily="34" charset="-122"/>
                          <a:ea typeface="微软雅黑" panose="020B0503020204020204" pitchFamily="34" charset="-122"/>
                          <a:cs typeface="+mn-cs"/>
                        </a:rPr>
                        <a:t>独立</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享有民事权利和承担民事义务的</a:t>
                      </a:r>
                      <a:r>
                        <a:rPr lang="zh-CN" altLang="en-US" sz="1600" b="0" dirty="0" smtClean="0">
                          <a:solidFill>
                            <a:schemeClr val="bg1"/>
                          </a:solidFill>
                          <a:latin typeface="微软雅黑" panose="020B0503020204020204" pitchFamily="34" charset="-122"/>
                          <a:ea typeface="微软雅黑" panose="020B0503020204020204" pitchFamily="34" charset="-122"/>
                          <a:cs typeface="+mn-cs"/>
                        </a:rPr>
                        <a:t>组织。法人的民事权利能力和民事行为能力，从法人</a:t>
                      </a:r>
                      <a:r>
                        <a:rPr lang="zh-CN" altLang="en-US" sz="1600" b="0" dirty="0" smtClean="0">
                          <a:solidFill>
                            <a:srgbClr val="FFFF00"/>
                          </a:solidFill>
                          <a:latin typeface="微软雅黑" panose="020B0503020204020204" pitchFamily="34" charset="-122"/>
                          <a:ea typeface="微软雅黑" panose="020B0503020204020204" pitchFamily="34" charset="-122"/>
                          <a:cs typeface="+mn-cs"/>
                        </a:rPr>
                        <a:t>成立时产生</a:t>
                      </a:r>
                      <a:r>
                        <a:rPr lang="zh-CN" altLang="en-US" sz="1600" b="0" dirty="0" smtClean="0">
                          <a:solidFill>
                            <a:schemeClr val="bg1"/>
                          </a:solidFill>
                          <a:latin typeface="微软雅黑" panose="020B0503020204020204" pitchFamily="34" charset="-122"/>
                          <a:ea typeface="微软雅黑" panose="020B0503020204020204" pitchFamily="34" charset="-122"/>
                          <a:cs typeface="+mn-cs"/>
                        </a:rPr>
                        <a:t>，到法人</a:t>
                      </a:r>
                      <a:r>
                        <a:rPr lang="zh-CN" altLang="en-US" sz="1600" b="0" dirty="0" smtClean="0">
                          <a:solidFill>
                            <a:srgbClr val="FFFF00"/>
                          </a:solidFill>
                          <a:latin typeface="微软雅黑" panose="020B0503020204020204" pitchFamily="34" charset="-122"/>
                          <a:ea typeface="微软雅黑" panose="020B0503020204020204" pitchFamily="34" charset="-122"/>
                          <a:cs typeface="+mn-cs"/>
                        </a:rPr>
                        <a:t>终止时消灭</a:t>
                      </a:r>
                      <a:r>
                        <a:rPr lang="zh-CN" altLang="en-US" sz="1600" b="0" dirty="0" smtClean="0">
                          <a:solidFill>
                            <a:schemeClr val="bg1"/>
                          </a:solidFill>
                          <a:latin typeface="微软雅黑" panose="020B0503020204020204" pitchFamily="34" charset="-122"/>
                          <a:ea typeface="微软雅黑" panose="020B0503020204020204" pitchFamily="34" charset="-122"/>
                          <a:cs typeface="+mn-cs"/>
                        </a:rPr>
                        <a:t>。</a:t>
                      </a:r>
                      <a:endParaRPr lang="zh-CN" altLang="en-US" sz="1600" b="0" dirty="0" smtClean="0">
                        <a:solidFill>
                          <a:schemeClr val="bg1"/>
                        </a:solidFill>
                        <a:latin typeface="微软雅黑" panose="020B0503020204020204" pitchFamily="34" charset="-122"/>
                        <a:ea typeface="微软雅黑" panose="020B0503020204020204" pitchFamily="34" charset="-122"/>
                        <a:cs typeface="+mn-cs"/>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09613">
                <a:tc>
                  <a:txBody>
                    <a:bodyPr/>
                    <a:lstStyle/>
                    <a:p>
                      <a:pPr marL="0" marR="0" lvl="0" indent="0" algn="ctr" defTabSz="914400" rtl="0" eaLnBrk="0"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具备的条件</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1</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lang="zh-CN" altLang="en-US" sz="1600" b="0" dirty="0" smtClean="0">
                          <a:solidFill>
                            <a:srgbClr val="FFFF00"/>
                          </a:solidFill>
                          <a:latin typeface="微软雅黑" panose="020B0503020204020204" pitchFamily="34" charset="-122"/>
                          <a:ea typeface="微软雅黑" panose="020B0503020204020204" pitchFamily="34" charset="-122"/>
                          <a:cs typeface="+mn-cs"/>
                        </a:rPr>
                        <a:t>依法</a:t>
                      </a:r>
                      <a:r>
                        <a:rPr lang="zh-CN" altLang="en-US" sz="1600" b="0" dirty="0" smtClean="0">
                          <a:solidFill>
                            <a:schemeClr val="bg1"/>
                          </a:solidFill>
                          <a:latin typeface="微软雅黑" panose="020B0503020204020204" pitchFamily="34" charset="-122"/>
                          <a:ea typeface="微软雅黑" panose="020B0503020204020204" pitchFamily="34" charset="-122"/>
                          <a:cs typeface="+mn-cs"/>
                        </a:rPr>
                        <a:t>成立。</a:t>
                      </a:r>
                      <a:endParaRPr lang="en-US" altLang="zh-CN" sz="1600" b="0" dirty="0" smtClean="0">
                        <a:solidFill>
                          <a:schemeClr val="bg1"/>
                        </a:solidFill>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2</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）有必要的</a:t>
                      </a:r>
                      <a:r>
                        <a:rPr lang="zh-CN" altLang="en-US" sz="1600" b="0" dirty="0" smtClean="0">
                          <a:solidFill>
                            <a:srgbClr val="FFFF00"/>
                          </a:solidFill>
                          <a:latin typeface="微软雅黑" panose="020B0503020204020204" pitchFamily="34" charset="-122"/>
                          <a:ea typeface="微软雅黑" panose="020B0503020204020204" pitchFamily="34" charset="-122"/>
                          <a:cs typeface="+mn-cs"/>
                        </a:rPr>
                        <a:t>财产</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或者</a:t>
                      </a:r>
                      <a:r>
                        <a:rPr lang="zh-CN" altLang="en-US" sz="1600" b="0" dirty="0" smtClean="0">
                          <a:solidFill>
                            <a:srgbClr val="FFFF00"/>
                          </a:solidFill>
                          <a:latin typeface="微软雅黑" panose="020B0503020204020204" pitchFamily="34" charset="-122"/>
                          <a:ea typeface="微软雅黑" panose="020B0503020204020204" pitchFamily="34" charset="-122"/>
                          <a:cs typeface="+mn-cs"/>
                        </a:rPr>
                        <a:t>经费</a:t>
                      </a:r>
                      <a:r>
                        <a:rPr lang="zh-CN" altLang="en-US" sz="1600" b="0" dirty="0" smtClean="0">
                          <a:solidFill>
                            <a:schemeClr val="bg1"/>
                          </a:solidFill>
                          <a:latin typeface="微软雅黑" panose="020B0503020204020204" pitchFamily="34" charset="-122"/>
                          <a:ea typeface="微软雅黑" panose="020B0503020204020204" pitchFamily="34" charset="-122"/>
                          <a:cs typeface="+mn-cs"/>
                        </a:rPr>
                        <a:t>。</a:t>
                      </a:r>
                      <a:endParaRPr lang="en-US" altLang="zh-CN" sz="1600" b="0" dirty="0" smtClean="0">
                        <a:solidFill>
                          <a:schemeClr val="bg1"/>
                        </a:solidFill>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3</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）有自己的</a:t>
                      </a:r>
                      <a:r>
                        <a:rPr lang="zh-CN" altLang="en-US" sz="1600" b="0" dirty="0" smtClean="0">
                          <a:solidFill>
                            <a:srgbClr val="FFFF00"/>
                          </a:solidFill>
                          <a:latin typeface="微软雅黑" panose="020B0503020204020204" pitchFamily="34" charset="-122"/>
                          <a:ea typeface="微软雅黑" panose="020B0503020204020204" pitchFamily="34" charset="-122"/>
                          <a:cs typeface="+mn-cs"/>
                        </a:rPr>
                        <a:t>名称</a:t>
                      </a:r>
                      <a:r>
                        <a:rPr lang="zh-CN" altLang="en-US" sz="1600" b="0" dirty="0" smtClean="0">
                          <a:solidFill>
                            <a:schemeClr val="bg1"/>
                          </a:solidFill>
                          <a:latin typeface="微软雅黑" panose="020B0503020204020204" pitchFamily="34" charset="-122"/>
                          <a:ea typeface="微软雅黑" panose="020B0503020204020204" pitchFamily="34" charset="-122"/>
                          <a:cs typeface="+mn-cs"/>
                        </a:rPr>
                        <a:t>、</a:t>
                      </a:r>
                      <a:r>
                        <a:rPr lang="zh-CN" altLang="en-US" sz="1600" b="0" dirty="0" smtClean="0">
                          <a:solidFill>
                            <a:srgbClr val="FFFF00"/>
                          </a:solidFill>
                          <a:latin typeface="微软雅黑" panose="020B0503020204020204" pitchFamily="34" charset="-122"/>
                          <a:ea typeface="微软雅黑" panose="020B0503020204020204" pitchFamily="34" charset="-122"/>
                          <a:cs typeface="+mn-cs"/>
                        </a:rPr>
                        <a:t>组织机构</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和</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住所</a:t>
                      </a:r>
                      <a:r>
                        <a:rPr kumimoji="0" lang="zh-CN" altLang="en-US" sz="16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a:t>
                      </a:r>
                      <a:endParaRPr lang="en-US" altLang="zh-CN" sz="1600" b="0" dirty="0" smtClean="0">
                        <a:solidFill>
                          <a:schemeClr val="bg1"/>
                        </a:solidFill>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4</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）以其全部财产</a:t>
                      </a:r>
                      <a:r>
                        <a:rPr lang="zh-CN" altLang="en-US" sz="1600" b="0" dirty="0" smtClean="0">
                          <a:solidFill>
                            <a:srgbClr val="FFFF00"/>
                          </a:solidFill>
                          <a:latin typeface="微软雅黑" panose="020B0503020204020204" pitchFamily="34" charset="-122"/>
                          <a:ea typeface="微软雅黑" panose="020B0503020204020204" pitchFamily="34" charset="-122"/>
                          <a:cs typeface="+mn-cs"/>
                        </a:rPr>
                        <a:t>独立</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承担民事责任。</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mc:AlternateContent xmlns:mc="http://schemas.openxmlformats.org/markup-compatibility/2006" xmlns:p14="http://schemas.microsoft.com/office/powerpoint/2010/main">
        <mc:Choice Requires="p14">
          <p:contentPart r:id="rId1" p14:bwMode="auto">
            <p14:nvContentPartPr>
              <p14:cNvPr id="8193" name="墨迹 8192"/>
              <p14:cNvContentPartPr/>
              <p14:nvPr/>
            </p14:nvContentPartPr>
            <p14:xfrm>
              <a:off x="7150100" y="1490663"/>
              <a:ext cx="92075" cy="23813"/>
            </p14:xfrm>
          </p:contentPart>
        </mc:Choice>
        <mc:Fallback xmlns="">
          <p:pic>
            <p:nvPicPr>
              <p:cNvPr id="8193" name="墨迹 8192"/>
            </p:nvPicPr>
            <p:blipFill>
              <a:blip r:embed="rId2"/>
            </p:blipFill>
            <p:spPr>
              <a:xfrm>
                <a:off x="7150100" y="1490663"/>
                <a:ext cx="92075" cy="23813"/>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8194" name="墨迹 8193"/>
              <p14:cNvContentPartPr/>
              <p14:nvPr/>
            </p14:nvContentPartPr>
            <p14:xfrm>
              <a:off x="5697538" y="1185863"/>
              <a:ext cx="434975" cy="393700"/>
            </p14:xfrm>
          </p:contentPart>
        </mc:Choice>
        <mc:Fallback xmlns="">
          <p:pic>
            <p:nvPicPr>
              <p:cNvPr id="8194" name="墨迹 8193"/>
            </p:nvPicPr>
            <p:blipFill>
              <a:blip r:embed="rId4"/>
            </p:blipFill>
            <p:spPr>
              <a:xfrm>
                <a:off x="5697538" y="1185863"/>
                <a:ext cx="434975" cy="39370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195" name="墨迹 8194"/>
              <p14:cNvContentPartPr/>
              <p14:nvPr/>
            </p14:nvContentPartPr>
            <p14:xfrm>
              <a:off x="6919913" y="1392238"/>
              <a:ext cx="1571625" cy="401638"/>
            </p14:xfrm>
          </p:contentPart>
        </mc:Choice>
        <mc:Fallback xmlns="">
          <p:pic>
            <p:nvPicPr>
              <p:cNvPr id="8195" name="墨迹 8194"/>
            </p:nvPicPr>
            <p:blipFill>
              <a:blip r:embed="rId6"/>
            </p:blipFill>
            <p:spPr>
              <a:xfrm>
                <a:off x="6919913" y="1392238"/>
                <a:ext cx="1571625" cy="40163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8196" name="墨迹 8195"/>
              <p14:cNvContentPartPr/>
              <p14:nvPr/>
            </p14:nvContentPartPr>
            <p14:xfrm>
              <a:off x="7202488" y="1806575"/>
              <a:ext cx="1457325" cy="655638"/>
            </p14:xfrm>
          </p:contentPart>
        </mc:Choice>
        <mc:Fallback xmlns="">
          <p:pic>
            <p:nvPicPr>
              <p:cNvPr id="8196" name="墨迹 8195"/>
            </p:nvPicPr>
            <p:blipFill>
              <a:blip r:embed="rId8"/>
            </p:blipFill>
            <p:spPr>
              <a:xfrm>
                <a:off x="7202488" y="1806575"/>
                <a:ext cx="1457325" cy="65563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197" name="墨迹 8196"/>
              <p14:cNvContentPartPr/>
              <p14:nvPr/>
            </p14:nvContentPartPr>
            <p14:xfrm>
              <a:off x="4865688" y="2900363"/>
              <a:ext cx="522288" cy="260350"/>
            </p14:xfrm>
          </p:contentPart>
        </mc:Choice>
        <mc:Fallback xmlns="">
          <p:pic>
            <p:nvPicPr>
              <p:cNvPr id="8197" name="墨迹 8196"/>
            </p:nvPicPr>
            <p:blipFill>
              <a:blip r:embed="rId10"/>
            </p:blipFill>
            <p:spPr>
              <a:xfrm>
                <a:off x="4865688" y="2900363"/>
                <a:ext cx="522288" cy="26035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198" name="墨迹 8197"/>
              <p14:cNvContentPartPr/>
              <p14:nvPr/>
            </p14:nvContentPartPr>
            <p14:xfrm>
              <a:off x="8458200" y="2212975"/>
              <a:ext cx="25400" cy="49213"/>
            </p14:xfrm>
          </p:contentPart>
        </mc:Choice>
        <mc:Fallback xmlns="">
          <p:pic>
            <p:nvPicPr>
              <p:cNvPr id="8198" name="墨迹 8197"/>
            </p:nvPicPr>
            <p:blipFill>
              <a:blip r:embed="rId12"/>
            </p:blipFill>
            <p:spPr>
              <a:xfrm>
                <a:off x="8458200" y="2212975"/>
                <a:ext cx="25400" cy="49213"/>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8199" name="墨迹 8198"/>
              <p14:cNvContentPartPr/>
              <p14:nvPr/>
            </p14:nvContentPartPr>
            <p14:xfrm>
              <a:off x="4249738" y="1768475"/>
              <a:ext cx="3133725" cy="2049463"/>
            </p14:xfrm>
          </p:contentPart>
        </mc:Choice>
        <mc:Fallback xmlns="">
          <p:pic>
            <p:nvPicPr>
              <p:cNvPr id="8199" name="墨迹 8198"/>
            </p:nvPicPr>
            <p:blipFill>
              <a:blip r:embed="rId14"/>
            </p:blipFill>
            <p:spPr>
              <a:xfrm>
                <a:off x="4249738" y="1768475"/>
                <a:ext cx="3133725" cy="204946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8200" name="墨迹 8199"/>
              <p14:cNvContentPartPr/>
              <p14:nvPr/>
            </p14:nvContentPartPr>
            <p14:xfrm>
              <a:off x="2982913" y="2312988"/>
              <a:ext cx="392113" cy="776288"/>
            </p14:xfrm>
          </p:contentPart>
        </mc:Choice>
        <mc:Fallback xmlns="">
          <p:pic>
            <p:nvPicPr>
              <p:cNvPr id="8200" name="墨迹 8199"/>
            </p:nvPicPr>
            <p:blipFill>
              <a:blip r:embed="rId16"/>
            </p:blipFill>
            <p:spPr>
              <a:xfrm>
                <a:off x="2982913" y="2312988"/>
                <a:ext cx="392113" cy="77628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8201" name="墨迹 8200"/>
              <p14:cNvContentPartPr/>
              <p14:nvPr/>
            </p14:nvContentPartPr>
            <p14:xfrm>
              <a:off x="3825875" y="1773238"/>
              <a:ext cx="4910138" cy="2265363"/>
            </p14:xfrm>
          </p:contentPart>
        </mc:Choice>
        <mc:Fallback xmlns="">
          <p:pic>
            <p:nvPicPr>
              <p:cNvPr id="8201" name="墨迹 8200"/>
            </p:nvPicPr>
            <p:blipFill>
              <a:blip r:embed="rId18"/>
            </p:blipFill>
            <p:spPr>
              <a:xfrm>
                <a:off x="3825875" y="1773238"/>
                <a:ext cx="4910138" cy="2265363"/>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8202" name="墨迹 8201"/>
              <p14:cNvContentPartPr/>
              <p14:nvPr/>
            </p14:nvContentPartPr>
            <p14:xfrm>
              <a:off x="6757988" y="3565525"/>
              <a:ext cx="361950" cy="369888"/>
            </p14:xfrm>
          </p:contentPart>
        </mc:Choice>
        <mc:Fallback xmlns="">
          <p:pic>
            <p:nvPicPr>
              <p:cNvPr id="8202" name="墨迹 8201"/>
            </p:nvPicPr>
            <p:blipFill>
              <a:blip r:embed="rId20"/>
            </p:blipFill>
            <p:spPr>
              <a:xfrm>
                <a:off x="6757988" y="3565525"/>
                <a:ext cx="361950" cy="36988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8203" name="墨迹 8202"/>
              <p14:cNvContentPartPr/>
              <p14:nvPr/>
            </p14:nvContentPartPr>
            <p14:xfrm>
              <a:off x="6877050" y="3054350"/>
              <a:ext cx="325438" cy="215900"/>
            </p14:xfrm>
          </p:contentPart>
        </mc:Choice>
        <mc:Fallback xmlns="">
          <p:pic>
            <p:nvPicPr>
              <p:cNvPr id="8203" name="墨迹 8202"/>
            </p:nvPicPr>
            <p:blipFill>
              <a:blip r:embed="rId22"/>
            </p:blipFill>
            <p:spPr>
              <a:xfrm>
                <a:off x="6877050" y="3054350"/>
                <a:ext cx="325438" cy="2159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8204" name="墨迹 8203"/>
              <p14:cNvContentPartPr/>
              <p14:nvPr/>
            </p14:nvContentPartPr>
            <p14:xfrm>
              <a:off x="7037388" y="1836738"/>
              <a:ext cx="319088" cy="249238"/>
            </p14:xfrm>
          </p:contentPart>
        </mc:Choice>
        <mc:Fallback xmlns="">
          <p:pic>
            <p:nvPicPr>
              <p:cNvPr id="8204" name="墨迹 8203"/>
            </p:nvPicPr>
            <p:blipFill>
              <a:blip r:embed="rId24"/>
            </p:blipFill>
            <p:spPr>
              <a:xfrm>
                <a:off x="7037388" y="1836738"/>
                <a:ext cx="319088" cy="24923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8205" name="墨迹 8204"/>
              <p14:cNvContentPartPr/>
              <p14:nvPr/>
            </p14:nvContentPartPr>
            <p14:xfrm>
              <a:off x="6869113" y="2255838"/>
              <a:ext cx="352425" cy="439738"/>
            </p14:xfrm>
          </p:contentPart>
        </mc:Choice>
        <mc:Fallback xmlns="">
          <p:pic>
            <p:nvPicPr>
              <p:cNvPr id="8205" name="墨迹 8204"/>
            </p:nvPicPr>
            <p:blipFill>
              <a:blip r:embed="rId26"/>
            </p:blipFill>
            <p:spPr>
              <a:xfrm>
                <a:off x="6869113" y="2255838"/>
                <a:ext cx="352425" cy="439738"/>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8206" name="墨迹 8205"/>
              <p14:cNvContentPartPr/>
              <p14:nvPr/>
            </p14:nvContentPartPr>
            <p14:xfrm>
              <a:off x="2800350" y="1987550"/>
              <a:ext cx="5818188" cy="1065213"/>
            </p14:xfrm>
          </p:contentPart>
        </mc:Choice>
        <mc:Fallback xmlns="">
          <p:pic>
            <p:nvPicPr>
              <p:cNvPr id="8206" name="墨迹 8205"/>
            </p:nvPicPr>
            <p:blipFill>
              <a:blip r:embed="rId28"/>
            </p:blipFill>
            <p:spPr>
              <a:xfrm>
                <a:off x="2800350" y="1987550"/>
                <a:ext cx="5818188" cy="1065213"/>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8207" name="墨迹 8206"/>
              <p14:cNvContentPartPr/>
              <p14:nvPr/>
            </p14:nvContentPartPr>
            <p14:xfrm>
              <a:off x="7175500" y="2628900"/>
              <a:ext cx="585788" cy="411163"/>
            </p14:xfrm>
          </p:contentPart>
        </mc:Choice>
        <mc:Fallback xmlns="">
          <p:pic>
            <p:nvPicPr>
              <p:cNvPr id="8207" name="墨迹 8206"/>
            </p:nvPicPr>
            <p:blipFill>
              <a:blip r:embed="rId30"/>
            </p:blipFill>
            <p:spPr>
              <a:xfrm>
                <a:off x="7175500" y="2628900"/>
                <a:ext cx="585788" cy="411163"/>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8208" name="墨迹 8207"/>
              <p14:cNvContentPartPr/>
              <p14:nvPr/>
            </p14:nvContentPartPr>
            <p14:xfrm>
              <a:off x="8270875" y="3268663"/>
              <a:ext cx="557213" cy="808038"/>
            </p14:xfrm>
          </p:contentPart>
        </mc:Choice>
        <mc:Fallback xmlns="">
          <p:pic>
            <p:nvPicPr>
              <p:cNvPr id="8208" name="墨迹 8207"/>
            </p:nvPicPr>
            <p:blipFill>
              <a:blip r:embed="rId32"/>
            </p:blipFill>
            <p:spPr>
              <a:xfrm>
                <a:off x="8270875" y="3268663"/>
                <a:ext cx="557213" cy="808038"/>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8209" name="墨迹 8208"/>
              <p14:cNvContentPartPr/>
              <p14:nvPr/>
            </p14:nvContentPartPr>
            <p14:xfrm>
              <a:off x="5222875" y="3255963"/>
              <a:ext cx="1185863" cy="554038"/>
            </p14:xfrm>
          </p:contentPart>
        </mc:Choice>
        <mc:Fallback xmlns="">
          <p:pic>
            <p:nvPicPr>
              <p:cNvPr id="8209" name="墨迹 8208"/>
            </p:nvPicPr>
            <p:blipFill>
              <a:blip r:embed="rId34"/>
            </p:blipFill>
            <p:spPr>
              <a:xfrm>
                <a:off x="5222875" y="3255963"/>
                <a:ext cx="1185863" cy="554038"/>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8210" name="墨迹 8209"/>
              <p14:cNvContentPartPr/>
              <p14:nvPr/>
            </p14:nvContentPartPr>
            <p14:xfrm>
              <a:off x="5656263" y="3714750"/>
              <a:ext cx="174625" cy="317500"/>
            </p14:xfrm>
          </p:contentPart>
        </mc:Choice>
        <mc:Fallback xmlns="">
          <p:pic>
            <p:nvPicPr>
              <p:cNvPr id="8210" name="墨迹 8209"/>
            </p:nvPicPr>
            <p:blipFill>
              <a:blip r:embed="rId36"/>
            </p:blipFill>
            <p:spPr>
              <a:xfrm>
                <a:off x="5656263" y="3714750"/>
                <a:ext cx="174625" cy="31750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8211" name="墨迹 8210"/>
              <p14:cNvContentPartPr/>
              <p14:nvPr/>
            </p14:nvContentPartPr>
            <p14:xfrm>
              <a:off x="2708275" y="3019425"/>
              <a:ext cx="1101725" cy="498475"/>
            </p14:xfrm>
          </p:contentPart>
        </mc:Choice>
        <mc:Fallback xmlns="">
          <p:pic>
            <p:nvPicPr>
              <p:cNvPr id="8211" name="墨迹 8210"/>
            </p:nvPicPr>
            <p:blipFill>
              <a:blip r:embed="rId38"/>
            </p:blipFill>
            <p:spPr>
              <a:xfrm>
                <a:off x="2708275" y="3019425"/>
                <a:ext cx="1101725" cy="498475"/>
              </a:xfrm>
              <a:prstGeom prst="rect"/>
            </p:spPr>
          </p:pic>
        </mc:Fallback>
      </mc:AlternateContent>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占位符 1"/>
          <p:cNvSpPr>
            <a:spLocks noGrp="1"/>
          </p:cNvSpPr>
          <p:nvPr>
            <p:ph type="body" sz="quarter" idx="10"/>
          </p:nvPr>
        </p:nvSpPr>
        <p:spPr bwMode="auto">
          <a:xfrm>
            <a:off x="400051" y="623916"/>
            <a:ext cx="6476999" cy="4029075"/>
          </a:xfrm>
          <a:noFill/>
          <a:ln>
            <a:miter lim="800000"/>
          </a:ln>
        </p:spPr>
        <p:txBody>
          <a:bodyPr vert="horz" wrap="square" lIns="91440" tIns="45720" rIns="91440" bIns="45720" numCol="1" anchor="t" anchorCtr="0" compatLnSpc="1"/>
          <a:lstStyle/>
          <a:p>
            <a:pPr indent="467995">
              <a:lnSpc>
                <a:spcPct val="140000"/>
              </a:lnSpc>
              <a:spcBef>
                <a:spcPts val="0"/>
              </a:spcBef>
            </a:pPr>
            <a:r>
              <a:rPr lang="zh-CN" altLang="en-US" sz="1800" dirty="0" smtClean="0"/>
              <a:t>  </a:t>
            </a:r>
            <a:endParaRPr lang="en-US" altLang="zh-CN" sz="1800" dirty="0" smtClean="0"/>
          </a:p>
        </p:txBody>
      </p:sp>
      <p:graphicFrame>
        <p:nvGraphicFramePr>
          <p:cNvPr id="5" name="表格 4"/>
          <p:cNvGraphicFramePr>
            <a:graphicFrameLocks noGrp="1"/>
          </p:cNvGraphicFramePr>
          <p:nvPr/>
        </p:nvGraphicFramePr>
        <p:xfrm>
          <a:off x="409518" y="1009650"/>
          <a:ext cx="6499314" cy="3310128"/>
        </p:xfrm>
        <a:graphic>
          <a:graphicData uri="http://schemas.openxmlformats.org/drawingml/2006/table">
            <a:tbl>
              <a:tblPr/>
              <a:tblGrid>
                <a:gridCol w="600027"/>
                <a:gridCol w="5899287"/>
              </a:tblGrid>
              <a:tr h="709613">
                <a:tc>
                  <a:txBody>
                    <a:bodyPr/>
                    <a:lstStyle/>
                    <a:p>
                      <a:pPr marL="0" marR="0" lvl="0" indent="0" algn="l" defTabSz="914400" rtl="0" eaLnBrk="0"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分类</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1</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营利法人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：是指以取得利润并</a:t>
                      </a:r>
                      <a:r>
                        <a:rPr kumimoji="0" lang="zh-CN" altLang="en-US" sz="16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分配给股东</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等出资人为目的成立的法人。营利法人包括</a:t>
                      </a:r>
                      <a:r>
                        <a:rPr kumimoji="0" lang="zh-CN" altLang="en-US" sz="1600" b="0" i="0" u="none" strike="noStrike" cap="none" normalizeH="0" baseline="0" dirty="0" smtClean="0">
                          <a:ln>
                            <a:noFill/>
                          </a:ln>
                          <a:solidFill>
                            <a:srgbClr val="00FFFF"/>
                          </a:solidFill>
                          <a:effectLst/>
                          <a:latin typeface="微软雅黑" panose="020B0503020204020204" pitchFamily="34" charset="-122"/>
                          <a:ea typeface="微软雅黑" panose="020B0503020204020204" pitchFamily="34" charset="-122"/>
                        </a:rPr>
                        <a:t>有限责任公司</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00FFFF"/>
                          </a:solidFill>
                          <a:effectLst/>
                          <a:latin typeface="微软雅黑" panose="020B0503020204020204" pitchFamily="34" charset="-122"/>
                          <a:ea typeface="微软雅黑" panose="020B0503020204020204" pitchFamily="34" charset="-122"/>
                        </a:rPr>
                        <a:t>股份有限公司</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和</a:t>
                      </a:r>
                      <a:r>
                        <a:rPr kumimoji="0" lang="zh-CN" altLang="en-US" sz="1600" b="0" i="0" u="none" strike="noStrike" cap="none" normalizeH="0" baseline="0" dirty="0" smtClean="0">
                          <a:ln>
                            <a:noFill/>
                          </a:ln>
                          <a:solidFill>
                            <a:srgbClr val="00FFFF"/>
                          </a:solidFill>
                          <a:effectLst/>
                          <a:latin typeface="微软雅黑" panose="020B0503020204020204" pitchFamily="34" charset="-122"/>
                          <a:ea typeface="微软雅黑" panose="020B0503020204020204" pitchFamily="34" charset="-122"/>
                        </a:rPr>
                        <a:t>其他企业法人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等。</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2</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非营利法人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：是指为公益目的或者其他非营利目的成立，</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不向</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出资人、设立人或者会员分配所取得利润的法人。非营利法人主要包括</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事业单位法人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社会团体法人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和</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捐助法人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endPar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1">
                        <a:lnSpc>
                          <a:spcPct val="120000"/>
                        </a:lnSpc>
                        <a:spcBef>
                          <a:spcPct val="0"/>
                        </a:spcBef>
                        <a:spcAft>
                          <a:spcPct val="0"/>
                        </a:spcAft>
                        <a:buClrTx/>
                        <a:buSzTx/>
                        <a:buFontTx/>
                        <a:buNone/>
                      </a:pPr>
                      <a:r>
                        <a:rPr kumimoji="0" lang="en-US" altLang="zh-CN"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注意</a:t>
                      </a:r>
                      <a:r>
                        <a:rPr kumimoji="0" lang="en-US" altLang="zh-CN"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营利法人与非营利法人区分的关键在于利润的分配上，即利润是否归属出资人。如果</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利润归属于法人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，用于实现法人目的，则</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不是</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营利法人；如果利润</a:t>
                      </a:r>
                      <a:r>
                        <a:rPr kumimoji="0" lang="zh-CN" altLang="en-US" sz="1600" b="0" i="0" u="none" strike="noStrike" cap="none" normalizeH="0" baseline="0" dirty="0" smtClean="0">
                          <a:ln>
                            <a:noFill/>
                          </a:ln>
                          <a:solidFill>
                            <a:srgbClr val="00FFFF"/>
                          </a:solidFill>
                          <a:effectLst/>
                          <a:latin typeface="微软雅黑" panose="020B0503020204020204" pitchFamily="34" charset="-122"/>
                          <a:ea typeface="微软雅黑" panose="020B0503020204020204" pitchFamily="34" charset="-122"/>
                        </a:rPr>
                        <a:t>分配给出资人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，则</a:t>
                      </a:r>
                      <a:r>
                        <a:rPr kumimoji="0" lang="zh-CN" altLang="en-US" sz="1600" b="0" i="0" u="none" strike="noStrike" cap="none" normalizeH="0" baseline="0" dirty="0" smtClean="0">
                          <a:ln>
                            <a:noFill/>
                          </a:ln>
                          <a:solidFill>
                            <a:srgbClr val="00FFFF"/>
                          </a:solidFill>
                          <a:effectLst/>
                          <a:latin typeface="微软雅黑" panose="020B0503020204020204" pitchFamily="34" charset="-122"/>
                          <a:ea typeface="微软雅黑" panose="020B0503020204020204" pitchFamily="34" charset="-122"/>
                        </a:rPr>
                        <a:t>属于</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营利法人。</a:t>
                      </a:r>
                      <a:endPar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3</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特别法人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机关法人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农村集体经济组织法人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城镇农村的合作经济组织法人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基层群众性自治组织法人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endPar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mc:AlternateContent xmlns:mc="http://schemas.openxmlformats.org/markup-compatibility/2006" xmlns:p14="http://schemas.microsoft.com/office/powerpoint/2010/main">
        <mc:Choice Requires="p14">
          <p:contentPart r:id="rId1" p14:bwMode="auto">
            <p14:nvContentPartPr>
              <p14:cNvPr id="9217" name="墨迹 9216"/>
              <p14:cNvContentPartPr/>
              <p14:nvPr/>
            </p14:nvContentPartPr>
            <p14:xfrm>
              <a:off x="5219700" y="1293813"/>
              <a:ext cx="514350" cy="438150"/>
            </p14:xfrm>
          </p:contentPart>
        </mc:Choice>
        <mc:Fallback xmlns="">
          <p:pic>
            <p:nvPicPr>
              <p:cNvPr id="9217" name="墨迹 9216"/>
            </p:nvPicPr>
            <p:blipFill>
              <a:blip r:embed="rId2"/>
            </p:blipFill>
            <p:spPr>
              <a:xfrm>
                <a:off x="5219700" y="1293813"/>
                <a:ext cx="514350" cy="43815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9218" name="墨迹 9217"/>
              <p14:cNvContentPartPr/>
              <p14:nvPr/>
            </p14:nvContentPartPr>
            <p14:xfrm>
              <a:off x="2185988" y="2433638"/>
              <a:ext cx="4343400" cy="404813"/>
            </p14:xfrm>
          </p:contentPart>
        </mc:Choice>
        <mc:Fallback xmlns="">
          <p:pic>
            <p:nvPicPr>
              <p:cNvPr id="9218" name="墨迹 9217"/>
            </p:nvPicPr>
            <p:blipFill>
              <a:blip r:embed="rId4"/>
            </p:blipFill>
            <p:spPr>
              <a:xfrm>
                <a:off x="2185988" y="2433638"/>
                <a:ext cx="4343400" cy="40481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219" name="墨迹 9218"/>
              <p14:cNvContentPartPr/>
              <p14:nvPr/>
            </p14:nvContentPartPr>
            <p14:xfrm>
              <a:off x="7019925" y="3224213"/>
              <a:ext cx="146050" cy="158750"/>
            </p14:xfrm>
          </p:contentPart>
        </mc:Choice>
        <mc:Fallback xmlns="">
          <p:pic>
            <p:nvPicPr>
              <p:cNvPr id="9219" name="墨迹 9218"/>
            </p:nvPicPr>
            <p:blipFill>
              <a:blip r:embed="rId6"/>
            </p:blipFill>
            <p:spPr>
              <a:xfrm>
                <a:off x="7019925" y="3224213"/>
                <a:ext cx="146050" cy="1587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220" name="墨迹 9219"/>
              <p14:cNvContentPartPr/>
              <p14:nvPr/>
            </p14:nvContentPartPr>
            <p14:xfrm>
              <a:off x="6642100" y="3894138"/>
              <a:ext cx="192088" cy="569913"/>
            </p14:xfrm>
          </p:contentPart>
        </mc:Choice>
        <mc:Fallback xmlns="">
          <p:pic>
            <p:nvPicPr>
              <p:cNvPr id="9220" name="墨迹 9219"/>
            </p:nvPicPr>
            <p:blipFill>
              <a:blip r:embed="rId8"/>
            </p:blipFill>
            <p:spPr>
              <a:xfrm>
                <a:off x="6642100" y="3894138"/>
                <a:ext cx="192088" cy="569913"/>
              </a:xfrm>
              <a:prstGeom prst="rect"/>
            </p:spPr>
          </p:pic>
        </mc:Fallback>
      </mc:AlternateContent>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占位符 1"/>
          <p:cNvSpPr>
            <a:spLocks noGrp="1"/>
          </p:cNvSpPr>
          <p:nvPr>
            <p:ph type="body" sz="quarter" idx="10"/>
          </p:nvPr>
        </p:nvSpPr>
        <p:spPr bwMode="auto">
          <a:noFill/>
          <a:ln>
            <a:miter lim="800000"/>
          </a:ln>
        </p:spPr>
        <p:txBody>
          <a:bodyPr vert="horz" wrap="square" lIns="91440" tIns="45720" rIns="91440" bIns="45720" numCol="1" anchor="t" anchorCtr="0" compatLnSpc="1">
            <a:normAutofit/>
          </a:bodyPr>
          <a:lstStyle/>
          <a:p>
            <a:pPr>
              <a:lnSpc>
                <a:spcPct val="140000"/>
              </a:lnSpc>
            </a:pPr>
            <a:r>
              <a:rPr lang="zh-CN" altLang="en-US" dirty="0" smtClean="0">
                <a:solidFill>
                  <a:srgbClr val="FFFF00"/>
                </a:solidFill>
              </a:rPr>
              <a:t>（三）无效民事法律行为</a:t>
            </a:r>
            <a:endParaRPr lang="en-US" altLang="zh-CN" dirty="0" smtClean="0">
              <a:solidFill>
                <a:srgbClr val="FFFF00"/>
              </a:solidFill>
            </a:endParaRPr>
          </a:p>
          <a:p>
            <a:pPr indent="467995" algn="l">
              <a:lnSpc>
                <a:spcPct val="140000"/>
              </a:lnSpc>
              <a:spcBef>
                <a:spcPts val="0"/>
              </a:spcBef>
            </a:pPr>
            <a:endParaRPr lang="zh-CN" altLang="en-US" sz="1800" dirty="0" smtClean="0"/>
          </a:p>
        </p:txBody>
      </p:sp>
      <p:graphicFrame>
        <p:nvGraphicFramePr>
          <p:cNvPr id="3" name="Group 19"/>
          <p:cNvGraphicFramePr>
            <a:graphicFrameLocks noGrp="1"/>
          </p:cNvGraphicFramePr>
          <p:nvPr/>
        </p:nvGraphicFramePr>
        <p:xfrm>
          <a:off x="393699" y="1142388"/>
          <a:ext cx="6332568" cy="3401568"/>
        </p:xfrm>
        <a:graphic>
          <a:graphicData uri="http://schemas.openxmlformats.org/drawingml/2006/table">
            <a:tbl>
              <a:tblPr/>
              <a:tblGrid>
                <a:gridCol w="650730"/>
                <a:gridCol w="5681838"/>
              </a:tblGrid>
              <a:tr h="588951">
                <a:tc>
                  <a:txBody>
                    <a:bodyPr/>
                    <a:lstStyle/>
                    <a:p>
                      <a:pPr marL="0" marR="0" lvl="0" indent="0" algn="ctr" defTabSz="914400" rtl="0" eaLnBrk="0"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概念</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已经成立的民事法律行为，严重</a:t>
                      </a:r>
                      <a:r>
                        <a:rPr kumimoji="0" lang="zh-CN" altLang="en-US" sz="1600" b="0" i="0" u="none" strike="noStrike" cap="none" normalizeH="0" baseline="0" dirty="0" smtClean="0">
                          <a:ln>
                            <a:noFill/>
                          </a:ln>
                          <a:solidFill>
                            <a:srgbClr val="00FFFF"/>
                          </a:solidFill>
                          <a:effectLst/>
                          <a:latin typeface="微软雅黑" panose="020B0503020204020204" pitchFamily="34" charset="-122"/>
                          <a:ea typeface="微软雅黑" panose="020B0503020204020204" pitchFamily="34" charset="-122"/>
                        </a:rPr>
                        <a:t>欠缺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民事法律行为的生效条件，因而当然、确定地不发生法律效力的民事法律行为。</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09613">
                <a:tc>
                  <a:txBody>
                    <a:bodyPr/>
                    <a:lstStyle/>
                    <a:p>
                      <a:pPr marL="0" marR="0" lvl="0" indent="0" algn="ctr" defTabSz="914400" rtl="0" eaLnBrk="0"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类型</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1</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无民事行为能力人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进行的民事法律行为以及</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限制民事行为能力人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进行的依法不能独立实施的</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单方</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民事法律行为。</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2</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违反</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法律、行政法规的强制性规定的民事法律行为无效，但是该强制性规定不导致该民事法律行为无效的除外。</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违背</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公序良俗的民事法律行为无效。</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3</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00FFFF"/>
                          </a:solidFill>
                          <a:effectLst/>
                          <a:latin typeface="微软雅黑" panose="020B0503020204020204" pitchFamily="34" charset="-122"/>
                          <a:ea typeface="微软雅黑" panose="020B0503020204020204" pitchFamily="34" charset="-122"/>
                        </a:rPr>
                        <a:t>行为人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与</a:t>
                      </a:r>
                      <a:r>
                        <a:rPr kumimoji="0" lang="zh-CN" altLang="en-US" sz="1600" b="0" i="0" u="none" strike="noStrike" cap="none" normalizeH="0" baseline="0" dirty="0" smtClean="0">
                          <a:ln>
                            <a:noFill/>
                          </a:ln>
                          <a:solidFill>
                            <a:srgbClr val="00FFFF"/>
                          </a:solidFill>
                          <a:effectLst/>
                          <a:latin typeface="微软雅黑" panose="020B0503020204020204" pitchFamily="34" charset="-122"/>
                          <a:ea typeface="微软雅黑" panose="020B0503020204020204" pitchFamily="34" charset="-122"/>
                        </a:rPr>
                        <a:t>相对人</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以</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虚假的</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意思表示实施的民事法律行为无效。</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20000"/>
                        </a:lnSpc>
                        <a:spcBef>
                          <a:spcPct val="0"/>
                        </a:spcBef>
                        <a:spcAft>
                          <a:spcPct val="0"/>
                        </a:spcAft>
                        <a:buClrTx/>
                        <a:buSzTx/>
                        <a:buFontTx/>
                        <a:buNone/>
                      </a:pP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4</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）行为人与相对人</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恶意串通</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rgbClr val="FFFF00"/>
                          </a:solidFill>
                          <a:effectLst/>
                          <a:latin typeface="微软雅黑" panose="020B0503020204020204" pitchFamily="34" charset="-122"/>
                          <a:ea typeface="微软雅黑" panose="020B0503020204020204" pitchFamily="34" charset="-122"/>
                        </a:rPr>
                        <a:t>损害</a:t>
                      </a:r>
                      <a:r>
                        <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rPr>
                        <a:t>他人合法权益的民事法律行为无效。</a:t>
                      </a:r>
                      <a:endParaRPr kumimoji="0" lang="zh-CN" altLang="en-US" sz="1600" b="0" i="0" u="none" strike="noStrike" cap="none" normalizeH="0" baseline="0" dirty="0" smtClean="0">
                        <a:ln>
                          <a:noFill/>
                        </a:ln>
                        <a:solidFill>
                          <a:srgbClr val="FFFFFF"/>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mc:AlternateContent xmlns:mc="http://schemas.openxmlformats.org/markup-compatibility/2006" xmlns:p14="http://schemas.microsoft.com/office/powerpoint/2010/main">
        <mc:Choice Requires="p14">
          <p:contentPart r:id="rId1" p14:bwMode="auto">
            <p14:nvContentPartPr>
              <p14:cNvPr id="14337" name="墨迹 14336"/>
              <p14:cNvContentPartPr/>
              <p14:nvPr/>
            </p14:nvContentPartPr>
            <p14:xfrm>
              <a:off x="6956425" y="1058863"/>
              <a:ext cx="950913" cy="412750"/>
            </p14:xfrm>
          </p:contentPart>
        </mc:Choice>
        <mc:Fallback xmlns="">
          <p:pic>
            <p:nvPicPr>
              <p:cNvPr id="14337" name="墨迹 14336"/>
            </p:nvPicPr>
            <p:blipFill>
              <a:blip r:embed="rId2"/>
            </p:blipFill>
            <p:spPr>
              <a:xfrm>
                <a:off x="6956425" y="1058863"/>
                <a:ext cx="950913" cy="41275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14338" name="墨迹 14337"/>
              <p14:cNvContentPartPr/>
              <p14:nvPr/>
            </p14:nvContentPartPr>
            <p14:xfrm>
              <a:off x="3219450" y="1836738"/>
              <a:ext cx="344488" cy="325438"/>
            </p14:xfrm>
          </p:contentPart>
        </mc:Choice>
        <mc:Fallback xmlns="">
          <p:pic>
            <p:nvPicPr>
              <p:cNvPr id="14338" name="墨迹 14337"/>
            </p:nvPicPr>
            <p:blipFill>
              <a:blip r:embed="rId4"/>
            </p:blipFill>
            <p:spPr>
              <a:xfrm>
                <a:off x="3219450" y="1836738"/>
                <a:ext cx="344488" cy="32543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4339" name="墨迹 14338"/>
              <p14:cNvContentPartPr/>
              <p14:nvPr/>
            </p14:nvContentPartPr>
            <p14:xfrm>
              <a:off x="4565650" y="2360613"/>
              <a:ext cx="147638" cy="115888"/>
            </p14:xfrm>
          </p:contentPart>
        </mc:Choice>
        <mc:Fallback xmlns="">
          <p:pic>
            <p:nvPicPr>
              <p:cNvPr id="14339" name="墨迹 14338"/>
            </p:nvPicPr>
            <p:blipFill>
              <a:blip r:embed="rId6"/>
            </p:blipFill>
            <p:spPr>
              <a:xfrm>
                <a:off x="4565650" y="2360613"/>
                <a:ext cx="147638" cy="11588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4340" name="墨迹 14339"/>
              <p14:cNvContentPartPr/>
              <p14:nvPr/>
            </p14:nvContentPartPr>
            <p14:xfrm>
              <a:off x="4581525" y="3084513"/>
              <a:ext cx="277813" cy="254000"/>
            </p14:xfrm>
          </p:contentPart>
        </mc:Choice>
        <mc:Fallback xmlns="">
          <p:pic>
            <p:nvPicPr>
              <p:cNvPr id="14340" name="墨迹 14339"/>
            </p:nvPicPr>
            <p:blipFill>
              <a:blip r:embed="rId8"/>
            </p:blipFill>
            <p:spPr>
              <a:xfrm>
                <a:off x="4581525" y="3084513"/>
                <a:ext cx="277813" cy="25400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4341" name="墨迹 14340"/>
              <p14:cNvContentPartPr/>
              <p14:nvPr/>
            </p14:nvContentPartPr>
            <p14:xfrm>
              <a:off x="1943100" y="3498850"/>
              <a:ext cx="279400" cy="211138"/>
            </p14:xfrm>
          </p:contentPart>
        </mc:Choice>
        <mc:Fallback xmlns="">
          <p:pic>
            <p:nvPicPr>
              <p:cNvPr id="14341" name="墨迹 14340"/>
            </p:nvPicPr>
            <p:blipFill>
              <a:blip r:embed="rId10"/>
            </p:blipFill>
            <p:spPr>
              <a:xfrm>
                <a:off x="1943100" y="3498850"/>
                <a:ext cx="279400" cy="21113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342" name="墨迹 14341"/>
              <p14:cNvContentPartPr/>
              <p14:nvPr/>
            </p14:nvContentPartPr>
            <p14:xfrm>
              <a:off x="2805113" y="3055938"/>
              <a:ext cx="2211388" cy="679450"/>
            </p14:xfrm>
          </p:contentPart>
        </mc:Choice>
        <mc:Fallback xmlns="">
          <p:pic>
            <p:nvPicPr>
              <p:cNvPr id="14342" name="墨迹 14341"/>
            </p:nvPicPr>
            <p:blipFill>
              <a:blip r:embed="rId12"/>
            </p:blipFill>
            <p:spPr>
              <a:xfrm>
                <a:off x="2805113" y="3055938"/>
                <a:ext cx="2211388" cy="67945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4343" name="墨迹 14342"/>
              <p14:cNvContentPartPr/>
              <p14:nvPr/>
            </p14:nvContentPartPr>
            <p14:xfrm>
              <a:off x="4762500" y="2168525"/>
              <a:ext cx="2578100" cy="708025"/>
            </p14:xfrm>
          </p:contentPart>
        </mc:Choice>
        <mc:Fallback xmlns="">
          <p:pic>
            <p:nvPicPr>
              <p:cNvPr id="14343" name="墨迹 14342"/>
            </p:nvPicPr>
            <p:blipFill>
              <a:blip r:embed="rId14"/>
            </p:blipFill>
            <p:spPr>
              <a:xfrm>
                <a:off x="4762500" y="2168525"/>
                <a:ext cx="2578100" cy="708025"/>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4344" name="墨迹 14343"/>
              <p14:cNvContentPartPr/>
              <p14:nvPr/>
            </p14:nvContentPartPr>
            <p14:xfrm>
              <a:off x="6516688" y="2225675"/>
              <a:ext cx="117475" cy="44450"/>
            </p14:xfrm>
          </p:contentPart>
        </mc:Choice>
        <mc:Fallback xmlns="">
          <p:pic>
            <p:nvPicPr>
              <p:cNvPr id="14344" name="墨迹 14343"/>
            </p:nvPicPr>
            <p:blipFill>
              <a:blip r:embed="rId16"/>
            </p:blipFill>
            <p:spPr>
              <a:xfrm>
                <a:off x="6516688" y="2225675"/>
                <a:ext cx="117475" cy="4445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4345" name="墨迹 14344"/>
              <p14:cNvContentPartPr/>
              <p14:nvPr/>
            </p14:nvContentPartPr>
            <p14:xfrm>
              <a:off x="6554788" y="2214563"/>
              <a:ext cx="50800" cy="128588"/>
            </p14:xfrm>
          </p:contentPart>
        </mc:Choice>
        <mc:Fallback xmlns="">
          <p:pic>
            <p:nvPicPr>
              <p:cNvPr id="14345" name="墨迹 14344"/>
            </p:nvPicPr>
            <p:blipFill>
              <a:blip r:embed="rId18"/>
            </p:blipFill>
            <p:spPr>
              <a:xfrm>
                <a:off x="6554788" y="2214563"/>
                <a:ext cx="50800" cy="128588"/>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4346" name="墨迹 14345"/>
              <p14:cNvContentPartPr/>
              <p14:nvPr/>
            </p14:nvContentPartPr>
            <p14:xfrm>
              <a:off x="6594475" y="2139950"/>
              <a:ext cx="161925" cy="196850"/>
            </p14:xfrm>
          </p:contentPart>
        </mc:Choice>
        <mc:Fallback xmlns="">
          <p:pic>
            <p:nvPicPr>
              <p:cNvPr id="14346" name="墨迹 14345"/>
            </p:nvPicPr>
            <p:blipFill>
              <a:blip r:embed="rId20"/>
            </p:blipFill>
            <p:spPr>
              <a:xfrm>
                <a:off x="6594475" y="2139950"/>
                <a:ext cx="161925" cy="19685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347" name="墨迹 14346"/>
              <p14:cNvContentPartPr/>
              <p14:nvPr/>
            </p14:nvContentPartPr>
            <p14:xfrm>
              <a:off x="6713538" y="2233613"/>
              <a:ext cx="31750" cy="69850"/>
            </p14:xfrm>
          </p:contentPart>
        </mc:Choice>
        <mc:Fallback xmlns="">
          <p:pic>
            <p:nvPicPr>
              <p:cNvPr id="14347" name="墨迹 14346"/>
            </p:nvPicPr>
            <p:blipFill>
              <a:blip r:embed="rId22"/>
            </p:blipFill>
            <p:spPr>
              <a:xfrm>
                <a:off x="6713538" y="2233613"/>
                <a:ext cx="31750" cy="6985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348" name="墨迹 14347"/>
              <p14:cNvContentPartPr/>
              <p14:nvPr/>
            </p14:nvContentPartPr>
            <p14:xfrm>
              <a:off x="6697663" y="2170113"/>
              <a:ext cx="168275" cy="130175"/>
            </p14:xfrm>
          </p:contentPart>
        </mc:Choice>
        <mc:Fallback xmlns="">
          <p:pic>
            <p:nvPicPr>
              <p:cNvPr id="14348" name="墨迹 14347"/>
            </p:nvPicPr>
            <p:blipFill>
              <a:blip r:embed="rId24"/>
            </p:blipFill>
            <p:spPr>
              <a:xfrm>
                <a:off x="6697663" y="2170113"/>
                <a:ext cx="168275" cy="130175"/>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4349" name="墨迹 14348"/>
              <p14:cNvContentPartPr/>
              <p14:nvPr/>
            </p14:nvContentPartPr>
            <p14:xfrm>
              <a:off x="6815138" y="2235200"/>
              <a:ext cx="85725" cy="60325"/>
            </p14:xfrm>
          </p:contentPart>
        </mc:Choice>
        <mc:Fallback xmlns="">
          <p:pic>
            <p:nvPicPr>
              <p:cNvPr id="14349" name="墨迹 14348"/>
            </p:nvPicPr>
            <p:blipFill>
              <a:blip r:embed="rId26"/>
            </p:blipFill>
            <p:spPr>
              <a:xfrm>
                <a:off x="6815138" y="2235200"/>
                <a:ext cx="85725" cy="60325"/>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4350" name="墨迹 14349"/>
              <p14:cNvContentPartPr/>
              <p14:nvPr/>
            </p14:nvContentPartPr>
            <p14:xfrm>
              <a:off x="7026275" y="1136650"/>
              <a:ext cx="77788" cy="349250"/>
            </p14:xfrm>
          </p:contentPart>
        </mc:Choice>
        <mc:Fallback xmlns="">
          <p:pic>
            <p:nvPicPr>
              <p:cNvPr id="14350" name="墨迹 14349"/>
            </p:nvPicPr>
            <p:blipFill>
              <a:blip r:embed="rId28"/>
            </p:blipFill>
            <p:spPr>
              <a:xfrm>
                <a:off x="7026275" y="1136650"/>
                <a:ext cx="77788" cy="34925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4351" name="墨迹 14350"/>
              <p14:cNvContentPartPr/>
              <p14:nvPr/>
            </p14:nvContentPartPr>
            <p14:xfrm>
              <a:off x="6065838" y="2100263"/>
              <a:ext cx="295275" cy="242888"/>
            </p14:xfrm>
          </p:contentPart>
        </mc:Choice>
        <mc:Fallback xmlns="">
          <p:pic>
            <p:nvPicPr>
              <p:cNvPr id="14351" name="墨迹 14350"/>
            </p:nvPicPr>
            <p:blipFill>
              <a:blip r:embed="rId30"/>
            </p:blipFill>
            <p:spPr>
              <a:xfrm>
                <a:off x="6065838" y="2100263"/>
                <a:ext cx="295275" cy="242888"/>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4352" name="墨迹 14351"/>
              <p14:cNvContentPartPr/>
              <p14:nvPr/>
            </p14:nvContentPartPr>
            <p14:xfrm>
              <a:off x="6815138" y="2663825"/>
              <a:ext cx="61913" cy="263525"/>
            </p14:xfrm>
          </p:contentPart>
        </mc:Choice>
        <mc:Fallback xmlns="">
          <p:pic>
            <p:nvPicPr>
              <p:cNvPr id="14352" name="墨迹 14351"/>
            </p:nvPicPr>
            <p:blipFill>
              <a:blip r:embed="rId32"/>
            </p:blipFill>
            <p:spPr>
              <a:xfrm>
                <a:off x="6815138" y="2663825"/>
                <a:ext cx="61913" cy="263525"/>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4353" name="墨迹 14352"/>
              <p14:cNvContentPartPr/>
              <p14:nvPr/>
            </p14:nvContentPartPr>
            <p14:xfrm>
              <a:off x="6904038" y="2711450"/>
              <a:ext cx="138113" cy="139700"/>
            </p14:xfrm>
          </p:contentPart>
        </mc:Choice>
        <mc:Fallback xmlns="">
          <p:pic>
            <p:nvPicPr>
              <p:cNvPr id="14353" name="墨迹 14352"/>
            </p:nvPicPr>
            <p:blipFill>
              <a:blip r:embed="rId34"/>
            </p:blipFill>
            <p:spPr>
              <a:xfrm>
                <a:off x="6904038" y="2711450"/>
                <a:ext cx="138113" cy="13970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14354" name="墨迹 14353"/>
              <p14:cNvContentPartPr/>
              <p14:nvPr/>
            </p14:nvContentPartPr>
            <p14:xfrm>
              <a:off x="6915150" y="2570163"/>
              <a:ext cx="288925" cy="506413"/>
            </p14:xfrm>
          </p:contentPart>
        </mc:Choice>
        <mc:Fallback xmlns="">
          <p:pic>
            <p:nvPicPr>
              <p:cNvPr id="14354" name="墨迹 14353"/>
            </p:nvPicPr>
            <p:blipFill>
              <a:blip r:embed="rId36"/>
            </p:blipFill>
            <p:spPr>
              <a:xfrm>
                <a:off x="6915150" y="2570163"/>
                <a:ext cx="288925" cy="506413"/>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14355" name="墨迹 14354"/>
              <p14:cNvContentPartPr/>
              <p14:nvPr/>
            </p14:nvContentPartPr>
            <p14:xfrm>
              <a:off x="7154863" y="2616200"/>
              <a:ext cx="188913" cy="241300"/>
            </p14:xfrm>
          </p:contentPart>
        </mc:Choice>
        <mc:Fallback xmlns="">
          <p:pic>
            <p:nvPicPr>
              <p:cNvPr id="14355" name="墨迹 14354"/>
            </p:nvPicPr>
            <p:blipFill>
              <a:blip r:embed="rId38"/>
            </p:blipFill>
            <p:spPr>
              <a:xfrm>
                <a:off x="7154863" y="2616200"/>
                <a:ext cx="188913" cy="24130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14356" name="墨迹 14355"/>
              <p14:cNvContentPartPr/>
              <p14:nvPr/>
            </p14:nvContentPartPr>
            <p14:xfrm>
              <a:off x="7231063" y="2725738"/>
              <a:ext cx="185738" cy="141288"/>
            </p14:xfrm>
          </p:contentPart>
        </mc:Choice>
        <mc:Fallback xmlns="">
          <p:pic>
            <p:nvPicPr>
              <p:cNvPr id="14356" name="墨迹 14355"/>
            </p:nvPicPr>
            <p:blipFill>
              <a:blip r:embed="rId40"/>
            </p:blipFill>
            <p:spPr>
              <a:xfrm>
                <a:off x="7231063" y="2725738"/>
                <a:ext cx="185738" cy="141288"/>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14357" name="墨迹 14356"/>
              <p14:cNvContentPartPr/>
              <p14:nvPr/>
            </p14:nvContentPartPr>
            <p14:xfrm>
              <a:off x="7446963" y="2212975"/>
              <a:ext cx="292100" cy="431800"/>
            </p14:xfrm>
          </p:contentPart>
        </mc:Choice>
        <mc:Fallback xmlns="">
          <p:pic>
            <p:nvPicPr>
              <p:cNvPr id="14357" name="墨迹 14356"/>
            </p:nvPicPr>
            <p:blipFill>
              <a:blip r:embed="rId42"/>
            </p:blipFill>
            <p:spPr>
              <a:xfrm>
                <a:off x="7446963" y="2212975"/>
                <a:ext cx="292100" cy="43180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14358" name="墨迹 14357"/>
              <p14:cNvContentPartPr/>
              <p14:nvPr/>
            </p14:nvContentPartPr>
            <p14:xfrm>
              <a:off x="7526338" y="2490788"/>
              <a:ext cx="58738" cy="85725"/>
            </p14:xfrm>
          </p:contentPart>
        </mc:Choice>
        <mc:Fallback xmlns="">
          <p:pic>
            <p:nvPicPr>
              <p:cNvPr id="14358" name="墨迹 14357"/>
            </p:nvPicPr>
            <p:blipFill>
              <a:blip r:embed="rId44"/>
            </p:blipFill>
            <p:spPr>
              <a:xfrm>
                <a:off x="7526338" y="2490788"/>
                <a:ext cx="58738" cy="85725"/>
              </a:xfrm>
              <a:prstGeom prst="rect"/>
            </p:spPr>
          </p:pic>
        </mc:Fallback>
      </mc:AlternateContent>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395288" y="491502"/>
            <a:ext cx="6481762" cy="4040187"/>
          </a:xfrm>
        </p:spPr>
        <p:txBody>
          <a:bodyPr/>
          <a:lstStyle/>
          <a:p>
            <a:pPr indent="467995" algn="l" eaLnBrk="1" fontAlgn="auto" latinLnBrk="0" hangingPunct="1">
              <a:lnSpc>
                <a:spcPct val="140000"/>
              </a:lnSpc>
              <a:spcBef>
                <a:spcPts val="0"/>
              </a:spcBef>
              <a:spcAft>
                <a:spcPts val="0"/>
              </a:spcAft>
            </a:pPr>
            <a:r>
              <a:rPr>
                <a:solidFill>
                  <a:srgbClr val="FFFF00"/>
                </a:solidFill>
                <a:latin typeface="微软雅黑" panose="020B0503020204020204" pitchFamily="34" charset="-122"/>
                <a:ea typeface="微软雅黑" panose="020B0503020204020204" pitchFamily="34" charset="-122"/>
                <a:sym typeface="+mn-ea"/>
              </a:rPr>
              <a:t>胃痛</a:t>
            </a:r>
            <a:r>
              <a:rPr>
                <a:solidFill>
                  <a:schemeClr val="bg1"/>
                </a:solidFill>
                <a:latin typeface="微软雅黑" panose="020B0503020204020204" pitchFamily="34" charset="-122"/>
                <a:ea typeface="微软雅黑" panose="020B0503020204020204" pitchFamily="34" charset="-122"/>
                <a:sym typeface="+mn-ea"/>
              </a:rPr>
              <a:t>（</a:t>
            </a:r>
            <a:r>
              <a:rPr>
                <a:solidFill>
                  <a:srgbClr val="FFFF00"/>
                </a:solidFill>
                <a:latin typeface="微软雅黑" panose="020B0503020204020204" pitchFamily="34" charset="-122"/>
                <a:ea typeface="微软雅黑" panose="020B0503020204020204" pitchFamily="34" charset="-122"/>
                <a:sym typeface="+mn-ea"/>
              </a:rPr>
              <a:t>上腹胃脘部近心窝处疼痛</a:t>
            </a:r>
            <a:r>
              <a:rPr>
                <a:latin typeface="微软雅黑" panose="020B0503020204020204" pitchFamily="34" charset="-122"/>
                <a:ea typeface="微软雅黑" panose="020B0503020204020204" pitchFamily="34" charset="-122"/>
                <a:sym typeface="+mn-ea"/>
              </a:rPr>
              <a:t>）</a:t>
            </a:r>
            <a:endParaRPr>
              <a:latin typeface="微软雅黑" panose="020B0503020204020204" pitchFamily="34" charset="-122"/>
              <a:ea typeface="微软雅黑" panose="020B0503020204020204" pitchFamily="34" charset="-122"/>
              <a:sym typeface="+mn-ea"/>
            </a:endParaRPr>
          </a:p>
          <a:p>
            <a:pPr indent="467995" algn="l" eaLnBrk="1" latinLnBrk="0" hangingPunct="1">
              <a:lnSpc>
                <a:spcPct val="140000"/>
              </a:lnSpc>
              <a:spcBef>
                <a:spcPts val="0"/>
              </a:spcBef>
              <a:spcAft>
                <a:spcPts val="0"/>
              </a:spcAft>
            </a:pPr>
            <a:endParaRPr lang="zh-CN" altLang="en-US">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490220" y="971728"/>
          <a:ext cx="6439234" cy="3608832"/>
        </p:xfrm>
        <a:graphic>
          <a:graphicData uri="http://schemas.openxmlformats.org/drawingml/2006/table">
            <a:tbl>
              <a:tblPr firstRow="1" bandRow="1">
                <a:tableStyleId>{5940675A-B579-460E-94D1-54222C63F5DA}</a:tableStyleId>
              </a:tblPr>
              <a:tblGrid>
                <a:gridCol w="730250"/>
                <a:gridCol w="2423160"/>
                <a:gridCol w="1000378"/>
                <a:gridCol w="2285446"/>
              </a:tblGrid>
              <a:tr h="383540">
                <a:tc>
                  <a:txBody>
                    <a:bodyPr/>
                    <a:lstStyle/>
                    <a:p>
                      <a:pPr indent="0" algn="ctr" fontAlgn="auto">
                        <a:lnSpc>
                          <a:spcPct val="12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证型</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症状</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治法</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2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方药</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731904">
                <a:tc>
                  <a:txBody>
                    <a:bodyPr/>
                    <a:lstStyle/>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寒邪</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客胃</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胃痛</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暴作</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喜温恶寒</a:t>
                      </a:r>
                      <a:r>
                        <a:rPr lang="en-US" sz="1600" b="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得温痛减</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。舌淡</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，苔薄白，脉弦紧</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温胃散寒</a:t>
                      </a:r>
                      <a:endPar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行气止痛</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良附丸</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10000"/>
                        </a:lnSpc>
                        <a:buNone/>
                      </a:pP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仲景</a:t>
                      </a:r>
                      <a:r>
                        <a:rPr lang="en-US" sz="16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胃灵丸、</a:t>
                      </a:r>
                      <a:r>
                        <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良</a:t>
                      </a: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附丸、</a:t>
                      </a:r>
                      <a:r>
                        <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安</a:t>
                      </a: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中片</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952855">
                <a:tc>
                  <a:txBody>
                    <a:bodyPr/>
                    <a:lstStyle/>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脾胃</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虚寒</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胃痛</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隐隐</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喜温喜按</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空腹痛甚</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，神疲纳少，</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手足不温</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大便溏薄</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。舌淡苔白</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，脉虚弱或迟缓</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温中健脾</a:t>
                      </a:r>
                      <a:endPar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和胃止痛</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黄芪建中汤</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黄芪</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健胃膏、</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温</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胃舒胶囊、</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胃疡</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灵颗粒、</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虚寒</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胃痛胶囊</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952855">
                <a:tc>
                  <a:txBody>
                    <a:bodyPr/>
                    <a:lstStyle/>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饮食</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伤胃</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胃脘疼痛</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，胀满拒按，嗳腐恶食</a:t>
                      </a:r>
                      <a:r>
                        <a:rPr lang="en-US" sz="1600" b="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或吐不消化食物</a:t>
                      </a:r>
                      <a:r>
                        <a:rPr lang="zh-CN" alt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舌淡红</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，苔厚腻，脉滑</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消食导滞</a:t>
                      </a:r>
                      <a:endPar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和胃止痛</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保和丸</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1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槟榔</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四</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消丸</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、开胸顺气丸、</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沉香</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化滞丸</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、加味</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保和</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丸</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bl>
          </a:graphicData>
        </a:graphic>
      </p:graphicFrame>
      <p:sp>
        <p:nvSpPr>
          <p:cNvPr id="3" name="矩形 2"/>
          <p:cNvSpPr/>
          <p:nvPr/>
        </p:nvSpPr>
        <p:spPr bwMode="auto">
          <a:xfrm>
            <a:off x="5580486" y="987735"/>
            <a:ext cx="1332148" cy="333715"/>
          </a:xfrm>
          <a:prstGeom prst="rect">
            <a:avLst/>
          </a:prstGeom>
          <a:solidFill>
            <a:srgbClr val="0070C0"/>
          </a:solidFill>
          <a:ln w="25400"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FFFF00"/>
                </a:solidFill>
                <a:effectLst/>
                <a:latin typeface="微软雅黑" panose="020B0503020204020204" pitchFamily="34" charset="-122"/>
                <a:ea typeface="微软雅黑" panose="020B0503020204020204" pitchFamily="34" charset="-122"/>
              </a:rPr>
              <a:t>仲景喊娘安</a:t>
            </a:r>
            <a:endParaRPr kumimoji="0" lang="zh-CN" altLang="en-US" sz="1800" b="0" i="0" u="none" strike="noStrike" cap="none" normalizeH="0" baseline="0" dirty="0">
              <a:ln>
                <a:noFill/>
              </a:ln>
              <a:solidFill>
                <a:srgbClr val="FFFF00"/>
              </a:solidFill>
              <a:effectLst/>
              <a:latin typeface="微软雅黑" panose="020B0503020204020204" pitchFamily="34" charset="-122"/>
              <a:ea typeface="微软雅黑" panose="020B0503020204020204" pitchFamily="34" charset="-122"/>
            </a:endParaRPr>
          </a:p>
        </p:txBody>
      </p:sp>
      <p:sp>
        <p:nvSpPr>
          <p:cNvPr id="5" name="矩形 4"/>
          <p:cNvSpPr/>
          <p:nvPr/>
        </p:nvSpPr>
        <p:spPr bwMode="auto">
          <a:xfrm>
            <a:off x="4716462" y="1995804"/>
            <a:ext cx="2232248" cy="339629"/>
          </a:xfrm>
          <a:prstGeom prst="rect">
            <a:avLst/>
          </a:prstGeom>
          <a:solidFill>
            <a:srgbClr val="0070C0"/>
          </a:solidFill>
          <a:ln w="25400"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a:ln>
                  <a:noFill/>
                </a:ln>
                <a:solidFill>
                  <a:srgbClr val="FFFF00"/>
                </a:solidFill>
                <a:effectLst/>
                <a:latin typeface="微软雅黑" panose="020B0503020204020204" pitchFamily="34" charset="-122"/>
                <a:ea typeface="微软雅黑" panose="020B0503020204020204" pitchFamily="34" charset="-122"/>
              </a:rPr>
              <a:t>黄建胃疡，嘘寒问暖</a:t>
            </a:r>
            <a:endParaRPr kumimoji="0" lang="zh-CN" altLang="en-US" sz="1800" b="0" i="0" u="none" strike="noStrike" cap="none" normalizeH="0" baseline="0" dirty="0">
              <a:ln>
                <a:noFill/>
              </a:ln>
              <a:solidFill>
                <a:srgbClr val="FFFF00"/>
              </a:solidFill>
              <a:effectLst/>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r:id="rId2" p14:bwMode="auto">
            <p14:nvContentPartPr>
              <p14:cNvPr id="26625" name="墨迹 26624"/>
              <p14:cNvContentPartPr/>
              <p14:nvPr/>
            </p14:nvContentPartPr>
            <p14:xfrm>
              <a:off x="800100" y="1385888"/>
              <a:ext cx="187325" cy="179388"/>
            </p14:xfrm>
          </p:contentPart>
        </mc:Choice>
        <mc:Fallback xmlns="">
          <p:pic>
            <p:nvPicPr>
              <p:cNvPr id="26625" name="墨迹 26624"/>
            </p:nvPicPr>
            <p:blipFill>
              <a:blip r:embed="rId3"/>
            </p:blipFill>
            <p:spPr>
              <a:xfrm>
                <a:off x="800100" y="1385888"/>
                <a:ext cx="187325" cy="17938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26626" name="墨迹 26625"/>
              <p14:cNvContentPartPr/>
              <p14:nvPr/>
            </p14:nvContentPartPr>
            <p14:xfrm>
              <a:off x="503238" y="1282700"/>
              <a:ext cx="719138" cy="1962150"/>
            </p14:xfrm>
          </p:contentPart>
        </mc:Choice>
        <mc:Fallback xmlns="">
          <p:pic>
            <p:nvPicPr>
              <p:cNvPr id="26626" name="墨迹 26625"/>
            </p:nvPicPr>
            <p:blipFill>
              <a:blip r:embed="rId5"/>
            </p:blipFill>
            <p:spPr>
              <a:xfrm>
                <a:off x="503238" y="1282700"/>
                <a:ext cx="719138" cy="196215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26627" name="墨迹 26626"/>
              <p14:cNvContentPartPr/>
              <p14:nvPr/>
            </p14:nvContentPartPr>
            <p14:xfrm>
              <a:off x="996950" y="1379538"/>
              <a:ext cx="5449888" cy="2125663"/>
            </p14:xfrm>
          </p:contentPart>
        </mc:Choice>
        <mc:Fallback xmlns="">
          <p:pic>
            <p:nvPicPr>
              <p:cNvPr id="26627" name="墨迹 26626"/>
            </p:nvPicPr>
            <p:blipFill>
              <a:blip r:embed="rId7"/>
            </p:blipFill>
            <p:spPr>
              <a:xfrm>
                <a:off x="996950" y="1379538"/>
                <a:ext cx="5449888" cy="212566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26628" name="墨迹 26627"/>
              <p14:cNvContentPartPr/>
              <p14:nvPr/>
            </p14:nvContentPartPr>
            <p14:xfrm>
              <a:off x="4735513" y="3044825"/>
              <a:ext cx="2087563" cy="1306513"/>
            </p14:xfrm>
          </p:contentPart>
        </mc:Choice>
        <mc:Fallback xmlns="">
          <p:pic>
            <p:nvPicPr>
              <p:cNvPr id="26628" name="墨迹 26627"/>
            </p:nvPicPr>
            <p:blipFill>
              <a:blip r:embed="rId9"/>
            </p:blipFill>
            <p:spPr>
              <a:xfrm>
                <a:off x="4735513" y="3044825"/>
                <a:ext cx="2087563" cy="130651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26629" name="墨迹 26628"/>
              <p14:cNvContentPartPr/>
              <p14:nvPr/>
            </p14:nvContentPartPr>
            <p14:xfrm>
              <a:off x="3686175" y="2051050"/>
              <a:ext cx="508000" cy="98425"/>
            </p14:xfrm>
          </p:contentPart>
        </mc:Choice>
        <mc:Fallback xmlns="">
          <p:pic>
            <p:nvPicPr>
              <p:cNvPr id="26629" name="墨迹 26628"/>
            </p:nvPicPr>
            <p:blipFill>
              <a:blip r:embed="rId11"/>
            </p:blipFill>
            <p:spPr>
              <a:xfrm>
                <a:off x="3686175" y="2051050"/>
                <a:ext cx="508000" cy="9842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26630" name="墨迹 26629"/>
              <p14:cNvContentPartPr/>
              <p14:nvPr/>
            </p14:nvContentPartPr>
            <p14:xfrm>
              <a:off x="4784725" y="4200525"/>
              <a:ext cx="828675" cy="138113"/>
            </p14:xfrm>
          </p:contentPart>
        </mc:Choice>
        <mc:Fallback xmlns="">
          <p:pic>
            <p:nvPicPr>
              <p:cNvPr id="26630" name="墨迹 26629"/>
            </p:nvPicPr>
            <p:blipFill>
              <a:blip r:embed="rId13"/>
            </p:blipFill>
            <p:spPr>
              <a:xfrm>
                <a:off x="4784725" y="4200525"/>
                <a:ext cx="828675" cy="138113"/>
              </a:xfrm>
              <a:prstGeom prst="rect"/>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428596" y="741558"/>
          <a:ext cx="6428586" cy="3852672"/>
        </p:xfrm>
        <a:graphic>
          <a:graphicData uri="http://schemas.openxmlformats.org/drawingml/2006/table">
            <a:tbl>
              <a:tblPr firstRow="1" bandRow="1">
                <a:tableStyleId>{5940675A-B579-460E-94D1-54222C63F5DA}</a:tableStyleId>
              </a:tblPr>
              <a:tblGrid>
                <a:gridCol w="615582"/>
                <a:gridCol w="2448272"/>
                <a:gridCol w="700436"/>
                <a:gridCol w="2664296"/>
              </a:tblGrid>
              <a:tr h="263228">
                <a:tc>
                  <a:txBody>
                    <a:bodyPr/>
                    <a:lstStyle/>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证型</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症状</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治法</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方药</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906364">
                <a:tc>
                  <a:txBody>
                    <a:bodyPr/>
                    <a:lstStyle/>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肝气</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犯胃</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胃脘胀痛</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，痛连两胁，遇烦恼则痛作或痛甚</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，脘闷嗳气</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善太息。舌淡红</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，苔薄白，脉弦</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疏肝</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解郁</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理气</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止痛</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柴胡疏肝散</a:t>
                      </a:r>
                      <a:endPar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沉香化气</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丸、</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朴沉化郁</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丸、</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舒肝</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健胃丸、</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舒肝</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和胃丸、调胃</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舒肝</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丸</a:t>
                      </a:r>
                      <a:endParaRPr lang="en-US" altLang="en-US" sz="16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906364">
                <a:tc>
                  <a:txBody>
                    <a:bodyPr/>
                    <a:lstStyle/>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湿热</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中阻</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胃脘疼痛</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痛势急迫</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脘闷灼热</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，口干口苦，</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口渴不欲饮</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纳呆恶心</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。舌红</a:t>
                      </a:r>
                      <a:r>
                        <a:rPr lang="zh-CN"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苔黄腻</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脉滑数</a:t>
                      </a:r>
                      <a:endParaRPr lang="en-US" alt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清化</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湿热</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理气</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和胃</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清中汤</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中成药：木香槟</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榔</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丸、</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中</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满分消丸、胃痛宁片</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906364">
                <a:tc>
                  <a:txBody>
                    <a:bodyPr/>
                    <a:lstStyle/>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胃阴</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亏耗</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胃脘隐隐灼痛</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似饥而不欲食</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，口干咽燥，口渴思饮，</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五心烦热</a:t>
                      </a:r>
                      <a:r>
                        <a:rPr lang="en-US" sz="1600" b="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消瘦乏力</a:t>
                      </a:r>
                      <a:r>
                        <a:rPr lang="zh-CN" alt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舌红少津</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，脉细数</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养阴</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益胃</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和中</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止痛</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一贯煎合芍药甘草汤</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中成药：胃尔康</a:t>
                      </a:r>
                      <a:r>
                        <a:rPr lang="zh-CN"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片</a:t>
                      </a:r>
                      <a:r>
                        <a:rPr lang="en-US" sz="1600" b="0" baseline="-25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胃乐新颗粒、胃安胶囊、阴虚胃痛颗粒</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4840959" y="4286262"/>
            <a:ext cx="2016224" cy="338455"/>
          </a:xfrm>
          <a:prstGeom prst="rect">
            <a:avLst/>
          </a:prstGeom>
          <a:solidFill>
            <a:srgbClr val="0070C0"/>
          </a:solidFill>
        </p:spPr>
        <p:txBody>
          <a:bodyPr wrap="square" rtlCol="0">
            <a:spAutoFit/>
          </a:bodyPr>
          <a:lstStyle/>
          <a:p>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喂尔康</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一勺安乐】</a:t>
            </a:r>
            <a:endPar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bwMode="auto">
          <a:xfrm>
            <a:off x="4356100" y="2067560"/>
            <a:ext cx="2482215" cy="409575"/>
          </a:xfrm>
          <a:prstGeom prst="rect">
            <a:avLst/>
          </a:prstGeom>
          <a:solidFill>
            <a:srgbClr val="0070C0"/>
          </a:solidFill>
          <a:ln w="25400" cap="flat" cmpd="sng" algn="ctr">
            <a:no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rgbClr val="FFF100"/>
                </a:solidFill>
                <a:effectLst/>
                <a:latin typeface="微软雅黑" panose="020B0503020204020204" pitchFamily="34" charset="-122"/>
                <a:ea typeface="微软雅黑" panose="020B0503020204020204" pitchFamily="34" charset="-122"/>
              </a:rPr>
              <a:t>湿热胃痛喝香槟</a:t>
            </a:r>
            <a:r>
              <a:rPr lang="zh-CN" altLang="en-US" sz="1600" dirty="0">
                <a:solidFill>
                  <a:srgbClr val="FFF100"/>
                </a:solidFill>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a:ln>
                  <a:noFill/>
                </a:ln>
                <a:solidFill>
                  <a:srgbClr val="FFF100"/>
                </a:solidFill>
                <a:effectLst/>
                <a:latin typeface="微软雅黑" panose="020B0503020204020204" pitchFamily="34" charset="-122"/>
                <a:ea typeface="微软雅黑" panose="020B0503020204020204" pitchFamily="34" charset="-122"/>
              </a:rPr>
              <a:t>中不中？</a:t>
            </a:r>
            <a:endParaRPr kumimoji="0" lang="zh-CN" altLang="en-US" sz="1600" b="0" i="0" u="none" strike="noStrike" cap="none" normalizeH="0" baseline="0" dirty="0">
              <a:ln>
                <a:noFill/>
              </a:ln>
              <a:solidFill>
                <a:srgbClr val="FFF100"/>
              </a:solidFill>
              <a:effectLst/>
              <a:latin typeface="微软雅黑" panose="020B0503020204020204" pitchFamily="34" charset="-122"/>
              <a:ea typeface="微软雅黑" panose="020B0503020204020204" pitchFamily="34" charset="-122"/>
            </a:endParaRPr>
          </a:p>
        </p:txBody>
      </p:sp>
      <mc:AlternateContent xmlns:mc="http://schemas.openxmlformats.org/markup-compatibility/2006" xmlns:p14="http://schemas.microsoft.com/office/powerpoint/2010/main">
        <mc:Choice Requires="p14">
          <p:contentPart r:id="rId2" p14:bwMode="auto">
            <p14:nvContentPartPr>
              <p14:cNvPr id="27649" name="墨迹 27648"/>
              <p14:cNvContentPartPr/>
              <p14:nvPr/>
            </p14:nvContentPartPr>
            <p14:xfrm>
              <a:off x="4289425" y="1447800"/>
              <a:ext cx="2401888" cy="515938"/>
            </p14:xfrm>
          </p:contentPart>
        </mc:Choice>
        <mc:Fallback xmlns="">
          <p:pic>
            <p:nvPicPr>
              <p:cNvPr id="27649" name="墨迹 27648"/>
            </p:nvPicPr>
            <p:blipFill>
              <a:blip r:embed="rId3"/>
            </p:blipFill>
            <p:spPr>
              <a:xfrm>
                <a:off x="4289425" y="1447800"/>
                <a:ext cx="2401888" cy="51593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27650" name="墨迹 27649"/>
              <p14:cNvContentPartPr/>
              <p14:nvPr/>
            </p14:nvContentPartPr>
            <p14:xfrm>
              <a:off x="4789488" y="2409825"/>
              <a:ext cx="2011363" cy="846138"/>
            </p14:xfrm>
          </p:contentPart>
        </mc:Choice>
        <mc:Fallback xmlns="">
          <p:pic>
            <p:nvPicPr>
              <p:cNvPr id="27650" name="墨迹 27649"/>
            </p:nvPicPr>
            <p:blipFill>
              <a:blip r:embed="rId5"/>
            </p:blipFill>
            <p:spPr>
              <a:xfrm>
                <a:off x="4789488" y="2409825"/>
                <a:ext cx="2011363" cy="84613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27651" name="墨迹 27650"/>
              <p14:cNvContentPartPr/>
              <p14:nvPr/>
            </p14:nvContentPartPr>
            <p14:xfrm>
              <a:off x="2665413" y="3635375"/>
              <a:ext cx="811213" cy="39688"/>
            </p14:xfrm>
          </p:contentPart>
        </mc:Choice>
        <mc:Fallback xmlns="">
          <p:pic>
            <p:nvPicPr>
              <p:cNvPr id="27651" name="墨迹 27650"/>
            </p:nvPicPr>
            <p:blipFill>
              <a:blip r:embed="rId7"/>
            </p:blipFill>
            <p:spPr>
              <a:xfrm>
                <a:off x="2665413" y="3635375"/>
                <a:ext cx="811213" cy="39688"/>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27652" name="墨迹 27651"/>
              <p14:cNvContentPartPr/>
              <p14:nvPr/>
            </p14:nvContentPartPr>
            <p14:xfrm>
              <a:off x="1074738" y="3963988"/>
              <a:ext cx="574675" cy="25400"/>
            </p14:xfrm>
          </p:contentPart>
        </mc:Choice>
        <mc:Fallback xmlns="">
          <p:pic>
            <p:nvPicPr>
              <p:cNvPr id="27652" name="墨迹 27651"/>
            </p:nvPicPr>
            <p:blipFill>
              <a:blip r:embed="rId9"/>
            </p:blipFill>
            <p:spPr>
              <a:xfrm>
                <a:off x="1074738" y="3963988"/>
                <a:ext cx="574675" cy="25400"/>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27653" name="墨迹 27652"/>
              <p14:cNvContentPartPr/>
              <p14:nvPr/>
            </p14:nvContentPartPr>
            <p14:xfrm>
              <a:off x="4959350" y="3717925"/>
              <a:ext cx="1771650" cy="566738"/>
            </p14:xfrm>
          </p:contentPart>
        </mc:Choice>
        <mc:Fallback xmlns="">
          <p:pic>
            <p:nvPicPr>
              <p:cNvPr id="27653" name="墨迹 27652"/>
            </p:nvPicPr>
            <p:blipFill>
              <a:blip r:embed="rId11"/>
            </p:blipFill>
            <p:spPr>
              <a:xfrm>
                <a:off x="4959350" y="3717925"/>
                <a:ext cx="1771650" cy="566738"/>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27654" name="墨迹 27653"/>
              <p14:cNvContentPartPr/>
              <p14:nvPr/>
            </p14:nvContentPartPr>
            <p14:xfrm>
              <a:off x="5108575" y="4533900"/>
              <a:ext cx="962025" cy="95250"/>
            </p14:xfrm>
          </p:contentPart>
        </mc:Choice>
        <mc:Fallback xmlns="">
          <p:pic>
            <p:nvPicPr>
              <p:cNvPr id="27654" name="墨迹 27653"/>
            </p:nvPicPr>
            <p:blipFill>
              <a:blip r:embed="rId13"/>
            </p:blipFill>
            <p:spPr>
              <a:xfrm>
                <a:off x="5108575" y="4533900"/>
                <a:ext cx="962025" cy="95250"/>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27655" name="墨迹 27654"/>
              <p14:cNvContentPartPr/>
              <p14:nvPr/>
            </p14:nvContentPartPr>
            <p14:xfrm>
              <a:off x="6224588" y="4487863"/>
              <a:ext cx="288925" cy="109538"/>
            </p14:xfrm>
          </p:contentPart>
        </mc:Choice>
        <mc:Fallback xmlns="">
          <p:pic>
            <p:nvPicPr>
              <p:cNvPr id="27655" name="墨迹 27654"/>
            </p:nvPicPr>
            <p:blipFill>
              <a:blip r:embed="rId15"/>
            </p:blipFill>
            <p:spPr>
              <a:xfrm>
                <a:off x="6224588" y="4487863"/>
                <a:ext cx="288925" cy="109538"/>
              </a:xfrm>
              <a:prstGeom prst="rect"/>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425450" y="483518"/>
            <a:ext cx="6481445" cy="3917950"/>
          </a:xfrm>
        </p:spPr>
        <p:txBody>
          <a:bodyPr/>
          <a:lstStyle/>
          <a:p>
            <a:pPr indent="467995" algn="l" eaLnBrk="1" fontAlgn="auto" latinLnBrk="0" hangingPunct="1">
              <a:lnSpc>
                <a:spcPct val="140000"/>
              </a:lnSpc>
              <a:spcBef>
                <a:spcPts val="0"/>
              </a:spcBef>
              <a:spcAft>
                <a:spcPts val="0"/>
              </a:spcAft>
            </a:pPr>
            <a:r>
              <a:rPr dirty="0">
                <a:solidFill>
                  <a:srgbClr val="FFFF00"/>
                </a:solidFill>
                <a:latin typeface="微软雅黑" panose="020B0503020204020204" pitchFamily="34" charset="-122"/>
                <a:ea typeface="微软雅黑" panose="020B0503020204020204" pitchFamily="34" charset="-122"/>
                <a:sym typeface="+mn-ea"/>
              </a:rPr>
              <a:t>泄泻</a:t>
            </a:r>
            <a:endParaRPr dirty="0">
              <a:solidFill>
                <a:srgbClr val="FFFF00"/>
              </a:solidFill>
              <a:latin typeface="微软雅黑" panose="020B0503020204020204" pitchFamily="34" charset="-122"/>
              <a:ea typeface="微软雅黑" panose="020B0503020204020204" pitchFamily="34" charset="-122"/>
              <a:sym typeface="+mn-ea"/>
            </a:endParaRPr>
          </a:p>
          <a:p>
            <a:pPr indent="467995" algn="l" eaLnBrk="1" latinLnBrk="0" hangingPunct="1">
              <a:lnSpc>
                <a:spcPct val="140000"/>
              </a:lnSpc>
              <a:spcBef>
                <a:spcPts val="0"/>
              </a:spcBef>
              <a:spcAft>
                <a:spcPts val="0"/>
              </a:spcAft>
            </a:pPr>
            <a:endParaRPr lang="zh-CN" altLang="en-US" dirty="0">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500034" y="871304"/>
          <a:ext cx="6336704" cy="3852672"/>
        </p:xfrm>
        <a:graphic>
          <a:graphicData uri="http://schemas.openxmlformats.org/drawingml/2006/table">
            <a:tbl>
              <a:tblPr firstRow="1" bandRow="1">
                <a:tableStyleId>{5940675A-B579-460E-94D1-54222C63F5DA}</a:tableStyleId>
              </a:tblPr>
              <a:tblGrid>
                <a:gridCol w="593090"/>
                <a:gridCol w="2719278"/>
                <a:gridCol w="1008112"/>
                <a:gridCol w="2016224"/>
              </a:tblGrid>
              <a:tr h="290804">
                <a:tc>
                  <a:txBody>
                    <a:bodyPr/>
                    <a:lstStyle/>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证型</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症状</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治法</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方药</a:t>
                      </a:r>
                      <a:endParaRPr lang="en-US" alt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764479">
                <a:tc>
                  <a:txBody>
                    <a:bodyPr/>
                    <a:lstStyle/>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寒湿</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内盛</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泄泻</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清稀</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，甚如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水样</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，或见</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恶寒</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发热</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，头痛</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肢体酸痛。舌苔白或白</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腻</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，脉濡缓</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芳香化湿</a:t>
                      </a:r>
                      <a:endPar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解表散寒</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藿香正气散</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10000"/>
                        </a:lnSpc>
                        <a:buNone/>
                      </a:pPr>
                      <a:r>
                        <a:rPr lang="en-US" sz="1600" b="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：藿香正气水</a:t>
                      </a:r>
                      <a:r>
                        <a:rPr lang="zh-CN" altLang="en-US" sz="1600" b="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五苓散</a:t>
                      </a:r>
                      <a:endParaRPr lang="en-US" altLang="en-US" sz="1600" b="0" baseline="3000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r h="789513">
                <a:tc>
                  <a:txBody>
                    <a:bodyPr/>
                    <a:lstStyle/>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湿热</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伤中</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10000"/>
                        </a:lnSpc>
                        <a:buNone/>
                      </a:pPr>
                      <a:r>
                        <a:rPr lang="en-US" sz="1600" b="0" dirty="0">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泄泻</a:t>
                      </a: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腹痛，泻下</a:t>
                      </a:r>
                      <a:r>
                        <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急迫</a:t>
                      </a: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，粪色</a:t>
                      </a:r>
                      <a:r>
                        <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黄褐</a:t>
                      </a: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，气味臭秽</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，肛门</a:t>
                      </a:r>
                      <a:r>
                        <a:rPr 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灼热</a:t>
                      </a:r>
                      <a:r>
                        <a:rPr lang="zh-CN" altLang="en-US" sz="1600" b="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舌质红</a:t>
                      </a: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，苔</a:t>
                      </a:r>
                      <a:r>
                        <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黄腻</a:t>
                      </a: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，脉</a:t>
                      </a:r>
                      <a:r>
                        <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滑数</a:t>
                      </a: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或</a:t>
                      </a:r>
                      <a:r>
                        <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濡数</a:t>
                      </a:r>
                      <a:endParaRPr lang="en-US" alt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清热燥湿</a:t>
                      </a:r>
                      <a:endPar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分利止泻</a:t>
                      </a:r>
                      <a:endParaRPr lang="en-US" alt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方剂：</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葛根芩连汤</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10000"/>
                        </a:lnSpc>
                        <a:buNone/>
                      </a:pP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中成药：</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肠康片</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香</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连</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片</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痢必灵片</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连</a:t>
                      </a:r>
                      <a:r>
                        <a:rPr lang="en-US" sz="1600" b="0"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蒲双清片</a:t>
                      </a:r>
                      <a:r>
                        <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泻痢消胶囊、</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白蒲黄片</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001316">
                <a:tc>
                  <a:txBody>
                    <a:bodyPr/>
                    <a:lstStyle/>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食滞</a:t>
                      </a:r>
                      <a:endParaRPr 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肠胃</a:t>
                      </a:r>
                      <a:endParaRPr lang="en-US" alt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腹痛肠鸣，</a:t>
                      </a:r>
                      <a:r>
                        <a:rPr lang="en-US" sz="1600" b="0" dirty="0" err="1">
                          <a:solidFill>
                            <a:srgbClr val="FFC000"/>
                          </a:solidFill>
                          <a:latin typeface="微软雅黑" panose="020B0503020204020204" pitchFamily="34" charset="-122"/>
                          <a:ea typeface="微软雅黑" panose="020B0503020204020204" pitchFamily="34" charset="-122"/>
                          <a:cs typeface="微软雅黑" panose="020B0503020204020204" pitchFamily="34" charset="-122"/>
                        </a:rPr>
                        <a:t>泻下</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粪便</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臭如败卵</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，泻下伴有不消化食物，</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嗳腐吞酸</a:t>
                      </a:r>
                      <a:r>
                        <a:rPr lang="en-US" sz="1600" b="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不思饮食。舌淡红</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，苔垢浊或厚腻，脉滑实</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消食导滞</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ctr"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和中止泻</a:t>
                      </a:r>
                      <a:endParaRPr lang="en-US"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c>
                  <a:txBody>
                    <a:bodyPr/>
                    <a:lstStyle/>
                    <a:p>
                      <a:pPr indent="0"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方剂：保和丸</a:t>
                      </a:r>
                      <a:endParaRPr 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10000"/>
                        </a:lnSpc>
                        <a:buNone/>
                      </a:pP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中成药：加味保和丸</a:t>
                      </a:r>
                      <a:r>
                        <a:rPr lang="zh-CN" altLang="en-US" sz="1600" b="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枳实导滞丸</a:t>
                      </a:r>
                      <a:r>
                        <a:rPr lang="en-US" sz="1600" b="0"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lang="en-US" sz="1600" b="0" dirty="0" err="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和中理脾丸</a:t>
                      </a:r>
                      <a:endParaRPr lang="en-US" altLang="en-US" sz="1600" b="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noFill/>
                  </a:tcPr>
                </a:tc>
              </a:tr>
            </a:tbl>
          </a:graphicData>
        </a:graphic>
      </p:graphicFrame>
      <mc:AlternateContent xmlns:mc="http://schemas.openxmlformats.org/markup-compatibility/2006" xmlns:p14="http://schemas.microsoft.com/office/powerpoint/2010/main">
        <mc:Choice Requires="p14">
          <p:contentPart r:id="rId2" p14:bwMode="auto">
            <p14:nvContentPartPr>
              <p14:cNvPr id="28673" name="墨迹 28672"/>
              <p14:cNvContentPartPr/>
              <p14:nvPr/>
            </p14:nvContentPartPr>
            <p14:xfrm>
              <a:off x="5187950" y="2016125"/>
              <a:ext cx="306388" cy="112713"/>
            </p14:xfrm>
          </p:contentPart>
        </mc:Choice>
        <mc:Fallback xmlns="">
          <p:pic>
            <p:nvPicPr>
              <p:cNvPr id="28673" name="墨迹 28672"/>
            </p:nvPicPr>
            <p:blipFill>
              <a:blip r:embed="rId3"/>
            </p:blipFill>
            <p:spPr>
              <a:xfrm>
                <a:off x="5187950" y="2016125"/>
                <a:ext cx="306388" cy="112713"/>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28674" name="墨迹 28673"/>
              <p14:cNvContentPartPr/>
              <p14:nvPr/>
            </p14:nvContentPartPr>
            <p14:xfrm>
              <a:off x="1565275" y="1239838"/>
              <a:ext cx="1368425" cy="331788"/>
            </p14:xfrm>
          </p:contentPart>
        </mc:Choice>
        <mc:Fallback xmlns="">
          <p:pic>
            <p:nvPicPr>
              <p:cNvPr id="28674" name="墨迹 28673"/>
            </p:nvPicPr>
            <p:blipFill>
              <a:blip r:embed="rId5"/>
            </p:blipFill>
            <p:spPr>
              <a:xfrm>
                <a:off x="1565275" y="1239838"/>
                <a:ext cx="1368425" cy="33178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28675" name="墨迹 28674"/>
              <p14:cNvContentPartPr/>
              <p14:nvPr/>
            </p14:nvContentPartPr>
            <p14:xfrm>
              <a:off x="4778375" y="1263650"/>
              <a:ext cx="2122488" cy="3502025"/>
            </p14:xfrm>
          </p:contentPart>
        </mc:Choice>
        <mc:Fallback xmlns="">
          <p:pic>
            <p:nvPicPr>
              <p:cNvPr id="28675" name="墨迹 28674"/>
            </p:nvPicPr>
            <p:blipFill>
              <a:blip r:embed="rId7"/>
            </p:blipFill>
            <p:spPr>
              <a:xfrm>
                <a:off x="4778375" y="1263650"/>
                <a:ext cx="2122488" cy="3502025"/>
              </a:xfrm>
              <a:prstGeom prst="rect"/>
            </p:spPr>
          </p:pic>
        </mc:Fallback>
      </mc:AlternateContent>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PA" val="v5.2.11"/>
  <p:tag name="RESOURCELIBID_ANIM" val="450"/>
</p:tagLst>
</file>

<file path=ppt/tags/tag10.xml><?xml version="1.0" encoding="utf-8"?>
<p:tagLst xmlns:p="http://schemas.openxmlformats.org/presentationml/2006/main">
  <p:tag name="KSO_WM_UNIT_TABLE_BEAUTIFY" val="smartTable{1b3b3d13-5ed7-465c-ab37-416503956c7e}"/>
  <p:tag name="TABLE_ENDDRAG_ORIGIN_RECT" val="507*182"/>
  <p:tag name="TABLE_ENDDRAG_RECT" val="33*181*507*182"/>
</p:tagLst>
</file>

<file path=ppt/tags/tag11.xml><?xml version="1.0" encoding="utf-8"?>
<p:tagLst xmlns:p="http://schemas.openxmlformats.org/presentationml/2006/main">
  <p:tag name="KSO_WM_UNIT_TABLE_BEAUTIFY" val="smartTable{b0323b4d-96d5-4484-9262-68acce7c5a1f}"/>
  <p:tag name="TABLE_ENDDRAG_ORIGIN_RECT" val="482*199"/>
  <p:tag name="TABLE_ENDDRAG_RECT" val="71*70*482*199"/>
</p:tagLst>
</file>

<file path=ppt/tags/tag12.xml><?xml version="1.0" encoding="utf-8"?>
<p:tagLst xmlns:p="http://schemas.openxmlformats.org/presentationml/2006/main">
  <p:tag name="KSO_WM_UNIT_TABLE_BEAUTIFY" val="smartTable{6c8664dd-39a7-4938-870f-f1faf5b15ae5}"/>
  <p:tag name="TABLE_ENDDRAG_ORIGIN_RECT" val="482*218"/>
  <p:tag name="TABLE_ENDDRAG_RECT" val="73*72*482*218"/>
</p:tagLst>
</file>

<file path=ppt/tags/tag13.xml><?xml version="1.0" encoding="utf-8"?>
<p:tagLst xmlns:p="http://schemas.openxmlformats.org/presentationml/2006/main">
  <p:tag name="KSO_WM_UNIT_TABLE_BEAUTIFY" val="smartTable{4894ed44-3885-45af-aede-78c573f22289}"/>
  <p:tag name="TABLE_ENDDRAG_ORIGIN_RECT" val="492*301"/>
  <p:tag name="TABLE_ENDDRAG_RECT" val="67*60*492*301"/>
</p:tagLst>
</file>

<file path=ppt/tags/tag14.xml><?xml version="1.0" encoding="utf-8"?>
<p:tagLst xmlns:p="http://schemas.openxmlformats.org/presentationml/2006/main">
  <p:tag name="KSO_WM_UNIT_TABLE_BEAUTIFY" val="smartTable{65acead9-344b-4393-8e5e-8baf835223f8}"/>
  <p:tag name="TABLE_ENDDRAG_ORIGIN_RECT" val="489*235"/>
  <p:tag name="TABLE_ENDDRAG_RECT" val="33*113*489*235"/>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UNIT_TABLE_BEAUTIFY" val="smartTable{3048508f-3f9a-4a54-bfbe-32480b01727b}"/>
  <p:tag name="TABLE_ENDDRAG_ORIGIN_RECT" val="477*159"/>
  <p:tag name="TABLE_ENDDRAG_RECT" val="71*66*477*159"/>
</p:tagLst>
</file>

<file path=ppt/tags/tag17.xml><?xml version="1.0" encoding="utf-8"?>
<p:tagLst xmlns:p="http://schemas.openxmlformats.org/presentationml/2006/main">
  <p:tag name="KSO_WM_UNIT_TABLE_BEAUTIFY" val="smartTable{9315b525-7e75-4ba9-9e9d-591f914161a0}"/>
  <p:tag name="TABLE_ENDDRAG_ORIGIN_RECT" val="502*126"/>
  <p:tag name="TABLE_ENDDRAG_RECT" val="25*253*502*126"/>
</p:tagLst>
</file>

<file path=ppt/tags/tag18.xml><?xml version="1.0" encoding="utf-8"?>
<p:tagLst xmlns:p="http://schemas.openxmlformats.org/presentationml/2006/main">
  <p:tag name="KSO_WM_UNIT_TABLE_BEAUTIFY" val="smartTable{0fdbd2b5-fc0d-4c89-b63c-9cbb0bae491f}"/>
  <p:tag name="TABLE_ENDDRAG_ORIGIN_RECT" val="495*227"/>
  <p:tag name="TABLE_ENDDRAG_RECT" val="31*94*495*227"/>
</p:tagLst>
</file>

<file path=ppt/tags/tag19.xml><?xml version="1.0" encoding="utf-8"?>
<p:tagLst xmlns:p="http://schemas.openxmlformats.org/presentationml/2006/main">
  <p:tag name="KSO_WM_UNIT_TABLE_BEAUTIFY" val="smartTable{0984cbd1-7fd8-46ab-9fae-ba47787092e8}"/>
  <p:tag name="TABLE_ENDDRAG_ORIGIN_RECT" val="481*192"/>
  <p:tag name="TABLE_ENDDRAG_RECT" val="69*83*481*192"/>
</p:tagLst>
</file>

<file path=ppt/tags/tag2.xml><?xml version="1.0" encoding="utf-8"?>
<p:tagLst xmlns:p="http://schemas.openxmlformats.org/presentationml/2006/main">
  <p:tag name="PA" val="v5.2.11"/>
  <p:tag name="RESOURCELIBID_ANIM" val="45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ABLE_BEAUTIFY" val="smartTable{ce43bb53-1044-4d6d-942e-2ced489dfbc6}"/>
  <p:tag name="TABLE_ENDDRAG_ORIGIN_RECT" val="500*169"/>
  <p:tag name="TABLE_ENDDRAG_RECT" val="23*193*500*169"/>
</p:tagLst>
</file>

<file path=ppt/tags/tag22.xml><?xml version="1.0" encoding="utf-8"?>
<p:tagLst xmlns:p="http://schemas.openxmlformats.org/presentationml/2006/main">
  <p:tag name="KSO_WM_UNIT_TABLE_BEAUTIFY" val="smartTable{b1c0a737-3123-40e2-a38e-526a8746a1e1}"/>
  <p:tag name="TABLE_ENDDRAG_ORIGIN_RECT" val="468*215"/>
  <p:tag name="TABLE_ENDDRAG_RECT" val="48*121*468*215"/>
</p:tagLst>
</file>

<file path=ppt/tags/tag23.xml><?xml version="1.0" encoding="utf-8"?>
<p:tagLst xmlns:p="http://schemas.openxmlformats.org/presentationml/2006/main">
  <p:tag name="ISPRING_PRESENTATION_TITLE" val="蓝色小清新"/>
  <p:tag name="KSO_WPP_MARK_KEY" val="fc5b98d8-6f51-4454-88c6-31b0fdd7d9c5"/>
  <p:tag name="COMMONDATA" val="eyJoZGlkIjoiMDNhMWJkMTU4NDNhOTkxMjljNjI1MzZlYzM1ZWUxMTIifQ=="/>
</p:tagLst>
</file>

<file path=ppt/tags/tag3.xml><?xml version="1.0" encoding="utf-8"?>
<p:tagLst xmlns:p="http://schemas.openxmlformats.org/presentationml/2006/main">
  <p:tag name="PA" val="v5.2.11"/>
  <p:tag name="RESOURCELIBID_ANIM" val="450"/>
</p:tagLst>
</file>

<file path=ppt/tags/tag4.xml><?xml version="1.0" encoding="utf-8"?>
<p:tagLst xmlns:p="http://schemas.openxmlformats.org/presentationml/2006/main">
  <p:tag name="PA" val="v5.2.11"/>
  <p:tag name="RESOURCELIBID_ANIM" val="450"/>
</p:tagLst>
</file>

<file path=ppt/tags/tag5.xml><?xml version="1.0" encoding="utf-8"?>
<p:tagLst xmlns:p="http://schemas.openxmlformats.org/presentationml/2006/main">
  <p:tag name="PA" val="v5.2.11"/>
  <p:tag name="RESOURCELIBID_ANIM" val="450"/>
</p:tagLst>
</file>

<file path=ppt/tags/tag6.xml><?xml version="1.0" encoding="utf-8"?>
<p:tagLst xmlns:p="http://schemas.openxmlformats.org/presentationml/2006/main">
  <p:tag name="PA" val="v5.2.11"/>
  <p:tag name="RESOURCELIBID_ANIM" val="450"/>
</p:tagLst>
</file>

<file path=ppt/tags/tag7.xml><?xml version="1.0" encoding="utf-8"?>
<p:tagLst xmlns:p="http://schemas.openxmlformats.org/presentationml/2006/main">
  <p:tag name="PA" val="v5.2.11"/>
  <p:tag name="RESOURCELIBID_ANIM" val="450"/>
</p:tagLst>
</file>

<file path=ppt/tags/tag8.xml><?xml version="1.0" encoding="utf-8"?>
<p:tagLst xmlns:p="http://schemas.openxmlformats.org/presentationml/2006/main">
  <p:tag name="KSO_WM_UNIT_TABLE_BEAUTIFY" val="smartTable{82e45d90-5e0f-4571-9a5b-7789270af428}"/>
  <p:tag name="TABLE_ENDDRAG_ORIGIN_RECT" val="502*205"/>
  <p:tag name="TABLE_ENDDRAG_RECT" val="33*155*502*205"/>
</p:tagLst>
</file>

<file path=ppt/tags/tag9.xml><?xml version="1.0" encoding="utf-8"?>
<p:tagLst xmlns:p="http://schemas.openxmlformats.org/presentationml/2006/main">
  <p:tag name="KSO_WM_UNIT_TABLE_BEAUTIFY" val="smartTable{89aee68e-10c3-472b-8a08-8f5a35e1ea4e}"/>
  <p:tag name="TABLE_ENDDRAG_ORIGIN_RECT" val="490*203"/>
  <p:tag name="TABLE_ENDDRAG_RECT" val="66*66*490*203"/>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8EC0B9"/>
      </a:accent1>
      <a:accent2>
        <a:srgbClr val="67B8CA"/>
      </a:accent2>
      <a:accent3>
        <a:srgbClr val="8EC0B9"/>
      </a:accent3>
      <a:accent4>
        <a:srgbClr val="67B8CA"/>
      </a:accent4>
      <a:accent5>
        <a:srgbClr val="8EC0B9"/>
      </a:accent5>
      <a:accent6>
        <a:srgbClr val="67B8CA"/>
      </a:accent6>
      <a:hlink>
        <a:srgbClr val="8EC0B9"/>
      </a:hlink>
      <a:folHlink>
        <a:srgbClr val="67B8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4444</Words>
  <Application>WPS 演示</Application>
  <PresentationFormat>全屏显示(16:9)</PresentationFormat>
  <Paragraphs>654</Paragraphs>
  <Slides>20</Slides>
  <Notes>22</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20</vt:i4>
      </vt:variant>
    </vt:vector>
  </HeadingPairs>
  <TitlesOfParts>
    <vt:vector size="48" baseType="lpstr">
      <vt:lpstr>Arial</vt:lpstr>
      <vt:lpstr>宋体</vt:lpstr>
      <vt:lpstr>Wingdings</vt:lpstr>
      <vt:lpstr>微软雅黑</vt:lpstr>
      <vt:lpstr>U.S. 101</vt:lpstr>
      <vt:lpstr>ksdb</vt:lpstr>
      <vt:lpstr>Roboto</vt:lpstr>
      <vt:lpstr>Times New Roman</vt:lpstr>
      <vt:lpstr>Open Sans Light</vt:lpstr>
      <vt:lpstr>方正少儿简体</vt:lpstr>
      <vt:lpstr>楷体</vt:lpstr>
      <vt:lpstr>华文新魏</vt:lpstr>
      <vt:lpstr>华文楷体</vt:lpstr>
      <vt:lpstr>阿里巴巴普惠体 R</vt:lpstr>
      <vt:lpstr>Calibri</vt:lpstr>
      <vt:lpstr>Calibri Light</vt:lpstr>
      <vt:lpstr>Arial</vt:lpstr>
      <vt:lpstr>Arial Unicode MS</vt:lpstr>
      <vt:lpstr>等线</vt:lpstr>
      <vt:lpstr>字魂100号-方方先锋体</vt:lpstr>
      <vt:lpstr>Calibri</vt:lpstr>
      <vt:lpstr>华文中宋</vt:lpstr>
      <vt:lpstr>Cambria</vt:lpstr>
      <vt:lpstr>Times New Roman</vt:lpstr>
      <vt:lpstr>方正兰亭超细黑简体</vt:lpstr>
      <vt:lpstr>黑体</vt:lpstr>
      <vt:lpstr>华文宋体</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蓝色小清新</dc:title>
  <dc:creator>007</dc:creator>
  <cp:lastModifiedBy>cdeluser</cp:lastModifiedBy>
  <cp:revision>394</cp:revision>
  <dcterms:created xsi:type="dcterms:W3CDTF">2018-10-30T13:52:00Z</dcterms:created>
  <dcterms:modified xsi:type="dcterms:W3CDTF">2023-09-26T14:12:00Z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F257DA66F8864BE283C2CF4BC1DA5411_12</vt:lpwstr>
  </property>
  <property fmtid="{D5CDD505-2E9C-101B-9397-08002B2CF9AE}" pid="3" name="KSOProductBuildVer">
    <vt:lpwstr>2052-11.1.0.14309</vt:lpwstr>
  </property>
</Properties>
</file>