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2080670" name="Titre 1"/>
          <p:cNvSpPr>
            <a:spLocks noGrp="1"/>
          </p:cNvSpPr>
          <p:nvPr>
            <p:ph type="ctrTitle"/>
          </p:nvPr>
        </p:nvSpPr>
        <p:spPr bwMode="auto">
          <a:xfrm>
            <a:off x="1523999" y="1122362"/>
            <a:ext cx="9143999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261789979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6"/>
            <a:ext cx="9143999" cy="165576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167686351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AF7A2C5-C278-E300-977E-03D3E7312D64}" type="datetimeFigureOut">
              <a:rPr lang="fr-FR"/>
              <a:t/>
            </a:fld>
            <a:endParaRPr lang="fr-FR"/>
          </a:p>
        </p:txBody>
      </p:sp>
      <p:sp>
        <p:nvSpPr>
          <p:cNvPr id="1847016294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2084170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A7C2566-64BC-C665-C041-9B289DA516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65447609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015513028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6996028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D233F82-62DC-EBCC-60B3-D9D651A11FC7}" type="datetimeFigureOut">
              <a:rPr lang="fr-FR"/>
              <a:t/>
            </a:fld>
            <a:endParaRPr lang="fr-FR"/>
          </a:p>
        </p:txBody>
      </p:sp>
      <p:sp>
        <p:nvSpPr>
          <p:cNvPr id="825487780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6123315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A035917-A2A5-5731-C910-DB472C22E93E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2754870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3"/>
            <a:ext cx="2628898" cy="5811836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226920571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199" y="365123"/>
            <a:ext cx="7734299" cy="5811836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3305720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AE2CEE7-20D4-E7F7-4424-962B78D95284}" type="datetimeFigureOut">
              <a:rPr lang="fr-FR"/>
              <a:t/>
            </a:fld>
            <a:endParaRPr lang="fr-FR"/>
          </a:p>
        </p:txBody>
      </p:sp>
      <p:sp>
        <p:nvSpPr>
          <p:cNvPr id="2980542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7805362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02A974-9289-3297-7EDF-22C0553BCF38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6032009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71709131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47105025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BE3ADF3-F509-45B1-6250-879E34F5B036}" type="datetimeFigureOut">
              <a:rPr lang="fr-FR"/>
              <a:t/>
            </a:fld>
            <a:endParaRPr lang="fr-FR"/>
          </a:p>
        </p:txBody>
      </p:sp>
      <p:sp>
        <p:nvSpPr>
          <p:cNvPr id="439792570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1507462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825C7DB-F347-3A9D-1D46-E78418CF642E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894132" name="Titre 1"/>
          <p:cNvSpPr>
            <a:spLocks noGrp="1"/>
          </p:cNvSpPr>
          <p:nvPr>
            <p:ph type="title"/>
          </p:nvPr>
        </p:nvSpPr>
        <p:spPr bwMode="auto">
          <a:xfrm>
            <a:off x="831849" y="1709737"/>
            <a:ext cx="10515599" cy="285273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84669862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49" y="4589461"/>
            <a:ext cx="10515599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2037896232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9F31A6-A990-DACF-5454-0BA1763D2287}" type="datetimeFigureOut">
              <a:rPr lang="fr-FR"/>
              <a:t/>
            </a:fld>
            <a:endParaRPr lang="fr-FR"/>
          </a:p>
        </p:txBody>
      </p:sp>
      <p:sp>
        <p:nvSpPr>
          <p:cNvPr id="466484580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4202506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B48D9D0-8AC2-9233-6796-9E7ED8D28ED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1900818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955069457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199" y="1825622"/>
            <a:ext cx="5181599" cy="4351336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057005463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199" y="1825622"/>
            <a:ext cx="5181599" cy="4351336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219736699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8D8B74E-817E-E51F-C0BE-A818AFDE0EF1}" type="datetimeFigureOut">
              <a:rPr lang="fr-FR"/>
              <a:t/>
            </a:fld>
            <a:endParaRPr lang="fr-FR"/>
          </a:p>
        </p:txBody>
      </p:sp>
      <p:sp>
        <p:nvSpPr>
          <p:cNvPr id="82495531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138924051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02CC30-0113-399A-3E18-0475B485EA76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85344829" name="Titre 1"/>
          <p:cNvSpPr>
            <a:spLocks noGrp="1"/>
          </p:cNvSpPr>
          <p:nvPr>
            <p:ph type="title"/>
          </p:nvPr>
        </p:nvSpPr>
        <p:spPr bwMode="auto">
          <a:xfrm>
            <a:off x="839787" y="365123"/>
            <a:ext cx="10515599" cy="1325562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6487481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7" y="1681162"/>
            <a:ext cx="5157786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1654090613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7" y="2505073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093904864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199" y="1681162"/>
            <a:ext cx="51831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1679977227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199" y="2505073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68733261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3EE815E-1283-24BE-F384-24A01FAD1163}" type="datetimeFigureOut">
              <a:rPr lang="fr-FR"/>
              <a:t/>
            </a:fld>
            <a:endParaRPr lang="fr-FR"/>
          </a:p>
        </p:txBody>
      </p:sp>
      <p:sp>
        <p:nvSpPr>
          <p:cNvPr id="1963164057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6208893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98DC54-8471-F929-ACDA-47FCE142B7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28793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641499859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84E6901-9DB4-E5B2-9680-1AE0BDB26DEE}" type="datetimeFigureOut">
              <a:rPr lang="fr-FR"/>
              <a:t/>
            </a:fld>
            <a:endParaRPr lang="fr-FR"/>
          </a:p>
        </p:txBody>
      </p:sp>
      <p:sp>
        <p:nvSpPr>
          <p:cNvPr id="804765278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126270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AC5F548-C0E0-680D-141A-F803AA81D8FE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17344408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91FC7AB-6804-184B-F637-8623E9B5FCA8}" type="datetimeFigureOut">
              <a:rPr lang="fr-FR"/>
              <a:t/>
            </a:fld>
            <a:endParaRPr lang="fr-FR"/>
          </a:p>
        </p:txBody>
      </p:sp>
      <p:sp>
        <p:nvSpPr>
          <p:cNvPr id="28796153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124999079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8E128B-E0C7-0147-BC5B-652996E45C67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94251524" name="Titre 1"/>
          <p:cNvSpPr>
            <a:spLocks noGrp="1"/>
          </p:cNvSpPr>
          <p:nvPr>
            <p:ph type="title"/>
          </p:nvPr>
        </p:nvSpPr>
        <p:spPr bwMode="auto">
          <a:xfrm>
            <a:off x="839787" y="457199"/>
            <a:ext cx="3932236" cy="1600199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2016918960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7" y="987423"/>
            <a:ext cx="617219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27214835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6" cy="38115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2013471049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5198AD7-8809-9F1E-7B80-54D75D7E3842}" type="datetimeFigureOut">
              <a:rPr lang="fr-FR"/>
              <a:t/>
            </a:fld>
            <a:endParaRPr lang="fr-FR"/>
          </a:p>
        </p:txBody>
      </p:sp>
      <p:sp>
        <p:nvSpPr>
          <p:cNvPr id="511420157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81849353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34783AC-67B8-2C76-95BE-49B45D91191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8270352" name="Titre 1"/>
          <p:cNvSpPr>
            <a:spLocks noGrp="1"/>
          </p:cNvSpPr>
          <p:nvPr>
            <p:ph type="title"/>
          </p:nvPr>
        </p:nvSpPr>
        <p:spPr bwMode="auto">
          <a:xfrm>
            <a:off x="839787" y="457199"/>
            <a:ext cx="3932236" cy="1600199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944782477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7" y="987423"/>
            <a:ext cx="6172199" cy="48736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8877493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6" cy="38115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3558369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D45ACBC-DF65-3D97-F287-F6ED7A2E1099}" type="datetimeFigureOut">
              <a:rPr lang="fr-FR"/>
              <a:t/>
            </a:fld>
            <a:endParaRPr lang="fr-FR"/>
          </a:p>
        </p:txBody>
      </p:sp>
      <p:sp>
        <p:nvSpPr>
          <p:cNvPr id="2081874995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544934106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DD5927B-9874-ABB5-29E8-0E6CF6BF949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9134291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199" y="365123"/>
            <a:ext cx="10515599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03015853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199" y="1825622"/>
            <a:ext cx="10515599" cy="4351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367354991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199" y="6356349"/>
            <a:ext cx="2743198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1C348-DC54-1440-FE97-787748314839}" type="datetimeFigureOut">
              <a:rPr lang="fr-FR"/>
              <a:t/>
            </a:fld>
            <a:endParaRPr lang="fr-FR"/>
          </a:p>
        </p:txBody>
      </p:sp>
      <p:sp>
        <p:nvSpPr>
          <p:cNvPr id="1282736481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599" y="6356349"/>
            <a:ext cx="4114799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368899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599" y="6356349"/>
            <a:ext cx="2743198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1717A5-52BE-AC46-6E42-E42AFEFEE12D}" type="slidenum">
              <a:rPr lang="fr-FR"/>
              <a:t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998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598" indent="-228600" algn="l" defTabSz="914400">
        <a:lnSpc>
          <a:spcPct val="90000"/>
        </a:lnSpc>
        <a:spcBef>
          <a:spcPts val="498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498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258642" name=""/>
          <p:cNvSpPr/>
          <p:nvPr/>
        </p:nvSpPr>
        <p:spPr bwMode="auto">
          <a:xfrm flipH="0" flipV="0">
            <a:off x="1622" y="6395758"/>
            <a:ext cx="12143945" cy="3685497"/>
          </a:xfrm>
          <a:prstGeom prst="rect">
            <a:avLst/>
          </a:prstGeom>
          <a:solidFill>
            <a:schemeClr val="bg1"/>
          </a:solidFill>
          <a:ln w="12699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972692" name=""/>
          <p:cNvSpPr txBox="1"/>
          <p:nvPr/>
        </p:nvSpPr>
        <p:spPr bwMode="auto">
          <a:xfrm flipH="0" flipV="0">
            <a:off x="620286" y="37790"/>
            <a:ext cx="9694257" cy="51855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fr-FR" sz="2800">
                <a:latin typeface="Calibri Light"/>
                <a:cs typeface="Calibri Light"/>
              </a:rPr>
              <a:t>1/2 - Présentation des ateliers de la semaine</a:t>
            </a:r>
            <a:endParaRPr lang="fr-FR" sz="2800">
              <a:latin typeface="Calibri Light"/>
              <a:cs typeface="Calibri Light"/>
            </a:endParaRPr>
          </a:p>
        </p:txBody>
      </p:sp>
      <p:graphicFrame>
        <p:nvGraphicFramePr>
          <p:cNvPr id="1743790027" name=""/>
          <p:cNvGraphicFramePr>
            <a:graphicFrameLocks xmlns:a="http://schemas.openxmlformats.org/drawingml/2006/main"/>
          </p:cNvGraphicFramePr>
          <p:nvPr/>
        </p:nvGraphicFramePr>
        <p:xfrm>
          <a:off x="763191" y="609550"/>
          <a:ext cx="11168059" cy="5145528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5577679"/>
                <a:gridCol w="5577679"/>
              </a:tblGrid>
              <a:tr h="4560931"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  <a:defRPr/>
                      </a:pPr>
                      <a:r>
                        <a:rPr sz="2800" b="1">
                          <a:latin typeface="Calibri"/>
                          <a:ea typeface="Calibri"/>
                          <a:cs typeface="Calibri"/>
                        </a:rPr>
                        <a:t>Atelier 1 : </a:t>
                      </a:r>
                      <a:r>
                        <a:rPr sz="2800" b="1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</a:rPr>
                        <a:t>Types de phrases</a:t>
                      </a:r>
                      <a:endParaRPr b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30000"/>
                        </a:lnSpc>
                        <a:defRPr/>
                      </a:pPr>
                      <a:r>
                        <a:rPr sz="2400" b="0" i="1">
                          <a:latin typeface="Calibri"/>
                          <a:ea typeface="Calibri"/>
                          <a:cs typeface="Calibri"/>
                        </a:rPr>
                        <a:t>But : je distingue les types de phrase</a:t>
                      </a:r>
                      <a:endParaRPr sz="2400" b="0" i="1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defRPr/>
                      </a:pPr>
                      <a:r>
                        <a:rPr sz="2600" b="0" i="0">
                          <a:latin typeface="Calibri"/>
                          <a:ea typeface="Calibri"/>
                          <a:cs typeface="Calibri"/>
                        </a:rPr>
                        <a:t>Voir fiche Atelier</a:t>
                      </a:r>
                      <a:endParaRPr sz="2400" b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  <a:round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fr-FR" sz="2800" b="1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Atelier 2 : </a:t>
                      </a:r>
                      <a:r>
                        <a:rPr lang="fr-FR" sz="2800" b="1" i="0" u="none" strike="noStrike" cap="none" spc="0">
                          <a:solidFill>
                            <a:schemeClr val="accent4"/>
                          </a:solidFill>
                          <a:latin typeface="Calibri"/>
                          <a:ea typeface="Calibri"/>
                          <a:cs typeface="Calibri"/>
                        </a:rPr>
                        <a:t>Conjugaison</a:t>
                      </a:r>
                      <a:endParaRPr b="0">
                        <a:latin typeface="Calibri"/>
                        <a:cs typeface="Calibri"/>
                      </a:endParaRPr>
                    </a:p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defRPr>
                      </a:pPr>
                      <a:r>
                        <a:rPr lang="fr-FR" sz="2400" b="0" i="1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</a:rPr>
                        <a:t>But : je connais les 3 groupes de verbes</a:t>
                      </a:r>
                      <a:endParaRPr sz="2400" b="0" i="1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defRPr/>
                      </a:pPr>
                      <a:r>
                        <a:rPr lang="fr-FR" sz="26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Voir fiche Atelier</a:t>
                      </a:r>
                      <a:endParaRPr lang="fr-FR" sz="2400" b="0" i="1" u="none" strike="noStrike" cap="none" spc="0">
                        <a:solidFill>
                          <a:schemeClr val="dk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  <a:round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  <a:tr h="4560931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fr-FR" sz="2800" b="1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Atelier 3 : </a:t>
                      </a:r>
                      <a:r>
                        <a:rPr lang="fr-FR" sz="2800" b="1" i="0" u="none" strike="noStrike" cap="none" spc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Calibri"/>
                        </a:rPr>
                        <a:t>Conjugaison : l’imparfait</a:t>
                      </a:r>
                      <a:endParaRPr b="0">
                        <a:latin typeface="Calibri"/>
                        <a:cs typeface="Calibri"/>
                      </a:endParaRPr>
                    </a:p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defRPr>
                      </a:pPr>
                      <a:r>
                        <a:rPr lang="fr-FR" sz="2400" b="0" i="1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</a:rPr>
                        <a:t>But : je conjugue à l’imparfait</a:t>
                      </a:r>
                      <a:endParaRPr sz="2400" b="0" i="1">
                        <a:latin typeface="Calibri"/>
                        <a:ea typeface="Calibri"/>
                        <a:cs typeface="Calibri"/>
                      </a:endParaRPr>
                    </a:p>
                    <a:p>
                      <a:pPr lvl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fr-FR" sz="26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Voir fiche Atelier</a:t>
                      </a:r>
                      <a:endParaRPr lang="fr-FR" sz="2400" b="0" i="0" u="none" strike="noStrike" cap="none" spc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fr-FR" sz="2800" b="1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Atelier 4 : </a:t>
                      </a:r>
                      <a:r>
                        <a:rPr lang="fr-FR" sz="2800" b="1" i="0" u="none" strike="noStrike" cap="none" spc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Vocabulaire </a:t>
                      </a:r>
                      <a:endParaRPr b="0">
                        <a:latin typeface="Calibri"/>
                        <a:cs typeface="Calibri"/>
                      </a:endParaRPr>
                    </a:p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defRPr>
                      </a:pPr>
                      <a:r>
                        <a:rPr lang="fr-FR" sz="2400" b="0" i="1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</a:rPr>
                        <a:t>But : j’enrichis mon vocabulaire, j’utilise le dictionnaire</a:t>
                      </a:r>
                      <a:endParaRPr sz="2400" b="0" i="1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fr-FR" sz="26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Voir fiche Atelier</a:t>
                      </a:r>
                      <a:endParaRPr lang="fr-FR" sz="2600" b="0" i="0" u="none" strike="noStrike" cap="none" spc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lvl="0" indent="0" algn="l" defTabSz="9144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1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fr-FR" sz="26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Not centered !</a:t>
                      </a:r>
                      <a:endParaRPr sz="2200" b="0">
                        <a:latin typeface="Calibri"/>
                        <a:cs typeface="Calibri"/>
                      </a:endParaRPr>
                    </a:p>
                    <a:p>
                      <a:pPr>
                        <a:defRPr/>
                      </a:pPr>
                      <a:endParaRPr/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  <p:pic>
        <p:nvPicPr>
          <p:cNvPr id="1354096393" name="Graphique 64" descr=""/>
          <p:cNvPicPr/>
          <p:nvPr/>
        </p:nvPicPr>
        <p:blipFill>
          <a:blip r:embed="rId2"/>
          <a:stretch/>
        </p:blipFill>
        <p:spPr bwMode="auto">
          <a:xfrm flipH="0" flipV="0">
            <a:off x="7730850" y="-706841"/>
            <a:ext cx="389284" cy="376195"/>
          </a:xfrm>
          <a:prstGeom prst="rect">
            <a:avLst/>
          </a:prstGeom>
          <a:ln w="0">
            <a:noFill/>
          </a:ln>
        </p:spPr>
      </p:pic>
      <p:pic>
        <p:nvPicPr>
          <p:cNvPr id="1624850883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rot="0" flipH="0" flipV="0">
            <a:off x="7307900" y="-741409"/>
            <a:ext cx="359996" cy="359995"/>
          </a:xfrm>
          <a:prstGeom prst="rect">
            <a:avLst/>
          </a:prstGeom>
        </p:spPr>
      </p:pic>
      <p:pic>
        <p:nvPicPr>
          <p:cNvPr id="234454198" name=""/>
          <p:cNvPicPr/>
          <p:nvPr/>
        </p:nvPicPr>
        <p:blipFill>
          <a:blip r:embed="rId4"/>
          <a:stretch/>
        </p:blipFill>
        <p:spPr bwMode="auto">
          <a:xfrm rot="581219" flipH="0" flipV="0">
            <a:off x="5435201" y="-576257"/>
            <a:ext cx="269999" cy="359995"/>
          </a:xfrm>
          <a:prstGeom prst="rect">
            <a:avLst/>
          </a:prstGeom>
        </p:spPr>
      </p:pic>
      <p:pic>
        <p:nvPicPr>
          <p:cNvPr id="62879982" name="Graphique 64" descr=""/>
          <p:cNvPicPr/>
          <p:nvPr/>
        </p:nvPicPr>
        <p:blipFill>
          <a:blip r:embed="rId2"/>
          <a:stretch/>
        </p:blipFill>
        <p:spPr bwMode="auto">
          <a:xfrm flipH="0" flipV="0">
            <a:off x="6629225" y="-741409"/>
            <a:ext cx="389282" cy="441219"/>
          </a:xfrm>
          <a:prstGeom prst="rect">
            <a:avLst/>
          </a:prstGeom>
          <a:ln w="0">
            <a:noFill/>
          </a:ln>
        </p:spPr>
      </p:pic>
      <p:pic>
        <p:nvPicPr>
          <p:cNvPr id="1453780191" name=""/>
          <p:cNvPicPr/>
          <p:nvPr/>
        </p:nvPicPr>
        <p:blipFill>
          <a:blip r:embed="rId5"/>
          <a:stretch/>
        </p:blipFill>
        <p:spPr bwMode="auto">
          <a:xfrm rot="0" flipH="0" flipV="0">
            <a:off x="5537191" y="710241"/>
            <a:ext cx="392745" cy="392748"/>
          </a:xfrm>
          <a:prstGeom prst="rect">
            <a:avLst/>
          </a:prstGeom>
        </p:spPr>
      </p:pic>
      <p:pic>
        <p:nvPicPr>
          <p:cNvPr id="1567543643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8394291" y="-790597"/>
            <a:ext cx="364109" cy="690300"/>
          </a:xfrm>
          <a:prstGeom prst="rect">
            <a:avLst/>
          </a:prstGeom>
        </p:spPr>
      </p:pic>
      <p:pic>
        <p:nvPicPr>
          <p:cNvPr id="91901989" name=""/>
          <p:cNvPicPr/>
          <p:nvPr/>
        </p:nvPicPr>
        <p:blipFill>
          <a:blip r:embed="rId7"/>
          <a:stretch/>
        </p:blipFill>
        <p:spPr bwMode="auto">
          <a:xfrm rot="0" flipH="0" flipV="0">
            <a:off x="5929938" y="710241"/>
            <a:ext cx="392745" cy="392748"/>
          </a:xfrm>
          <a:prstGeom prst="rect">
            <a:avLst/>
          </a:prstGeom>
        </p:spPr>
      </p:pic>
      <p:pic>
        <p:nvPicPr>
          <p:cNvPr id="603627619" name="Graphique 63" descr=""/>
          <p:cNvPicPr/>
          <p:nvPr/>
        </p:nvPicPr>
        <p:blipFill>
          <a:blip r:embed="rId8"/>
          <a:srcRect l="0" t="15370" r="0" b="0"/>
          <a:stretch/>
        </p:blipFill>
        <p:spPr bwMode="auto">
          <a:xfrm flipH="0" flipV="0">
            <a:off x="6042114" y="-656073"/>
            <a:ext cx="471308" cy="274661"/>
          </a:xfrm>
          <a:prstGeom prst="rect">
            <a:avLst/>
          </a:prstGeom>
          <a:ln w="0">
            <a:noFill/>
          </a:ln>
        </p:spPr>
      </p:pic>
      <p:pic>
        <p:nvPicPr>
          <p:cNvPr id="1988327640" name=""/>
          <p:cNvPicPr/>
          <p:nvPr/>
        </p:nvPicPr>
        <p:blipFill>
          <a:blip r:embed="rId5"/>
          <a:stretch/>
        </p:blipFill>
        <p:spPr bwMode="auto">
          <a:xfrm rot="0" flipH="0" flipV="0">
            <a:off x="5885022" y="6874706"/>
            <a:ext cx="392745" cy="392748"/>
          </a:xfrm>
          <a:prstGeom prst="rect">
            <a:avLst/>
          </a:prstGeom>
        </p:spPr>
      </p:pic>
      <p:pic>
        <p:nvPicPr>
          <p:cNvPr id="1843235742" name=""/>
          <p:cNvPicPr/>
          <p:nvPr/>
        </p:nvPicPr>
        <p:blipFill>
          <a:blip r:embed="rId7"/>
          <a:stretch/>
        </p:blipFill>
        <p:spPr bwMode="auto">
          <a:xfrm rot="0" flipH="0" flipV="0">
            <a:off x="5877224" y="7324802"/>
            <a:ext cx="392745" cy="392748"/>
          </a:xfrm>
          <a:prstGeom prst="rect">
            <a:avLst/>
          </a:prstGeom>
        </p:spPr>
      </p:pic>
      <p:pic>
        <p:nvPicPr>
          <p:cNvPr id="233370045" name=""/>
          <p:cNvPicPr/>
          <p:nvPr/>
        </p:nvPicPr>
        <p:blipFill>
          <a:blip r:embed="rId5"/>
          <a:stretch/>
        </p:blipFill>
        <p:spPr bwMode="auto">
          <a:xfrm rot="0" flipH="0" flipV="0">
            <a:off x="10467612" y="664697"/>
            <a:ext cx="392745" cy="392748"/>
          </a:xfrm>
          <a:prstGeom prst="rect">
            <a:avLst/>
          </a:prstGeom>
        </p:spPr>
      </p:pic>
      <p:pic>
        <p:nvPicPr>
          <p:cNvPr id="1091686822" name=""/>
          <p:cNvPicPr/>
          <p:nvPr/>
        </p:nvPicPr>
        <p:blipFill>
          <a:blip r:embed="rId7"/>
          <a:stretch/>
        </p:blipFill>
        <p:spPr bwMode="auto">
          <a:xfrm rot="0" flipH="0" flipV="0">
            <a:off x="10860357" y="664697"/>
            <a:ext cx="392745" cy="392748"/>
          </a:xfrm>
          <a:prstGeom prst="rect">
            <a:avLst/>
          </a:prstGeom>
        </p:spPr>
      </p:pic>
      <p:sp>
        <p:nvSpPr>
          <p:cNvPr id="272063823" name="Rectangle : coins arrondis 21"/>
          <p:cNvSpPr/>
          <p:nvPr/>
        </p:nvSpPr>
        <p:spPr bwMode="auto">
          <a:xfrm rot="16199694" flipH="0" flipV="0">
            <a:off x="-4570276" y="4822495"/>
            <a:ext cx="9787961" cy="415078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defRPr/>
            </a:pPr>
            <a:r>
              <a:rPr lang="fr-FR" sz="2800" b="0" strike="noStrike" spc="0">
                <a:solidFill>
                  <a:schemeClr val="lt1"/>
                </a:solidFill>
                <a:latin typeface="Calibri"/>
                <a:ea typeface="DejaVu Sans"/>
              </a:rPr>
              <a:t>Ateliers</a:t>
            </a:r>
            <a:endParaRPr lang="fr-FR" sz="2800" b="0" strike="noStrike" spc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33384498" name="Graphique 64" descr=""/>
          <p:cNvPicPr/>
          <p:nvPr/>
        </p:nvPicPr>
        <p:blipFill>
          <a:blip r:embed="rId2"/>
          <a:stretch/>
        </p:blipFill>
        <p:spPr bwMode="auto">
          <a:xfrm flipH="0" flipV="0">
            <a:off x="11414951" y="710241"/>
            <a:ext cx="389284" cy="376195"/>
          </a:xfrm>
          <a:prstGeom prst="rect">
            <a:avLst/>
          </a:prstGeom>
          <a:ln w="0">
            <a:noFill/>
          </a:ln>
        </p:spPr>
      </p:pic>
      <p:pic>
        <p:nvPicPr>
          <p:cNvPr id="1061968447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9107922" y="-790597"/>
            <a:ext cx="364109" cy="690300"/>
          </a:xfrm>
          <a:prstGeom prst="rect">
            <a:avLst/>
          </a:prstGeom>
        </p:spPr>
      </p:pic>
      <p:pic>
        <p:nvPicPr>
          <p:cNvPr id="208886877" name=""/>
          <p:cNvPicPr>
            <a:picLocks noChangeAspect="1"/>
          </p:cNvPicPr>
          <p:nvPr/>
        </p:nvPicPr>
        <p:blipFill>
          <a:blip r:embed="rId9"/>
          <a:stretch/>
        </p:blipFill>
        <p:spPr bwMode="auto">
          <a:xfrm flipH="0" flipV="0">
            <a:off x="9901591" y="5278908"/>
            <a:ext cx="412951" cy="4129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ONLYOFFICE/7.4.1.36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2023-10-08T09:32:12Z</dcterms:modified>
  <cp:category/>
  <cp:contentStatus/>
  <cp:version/>
</cp:coreProperties>
</file>