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1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pl-PL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" d="2"/>
          <a:sy n="1" d="2"/>
        </p:scale>
        <p:origin x="0" y="0"/>
      </p:cViewPr>
      <p:guideLst>
        <p:guide pos="3840"/>
        <p:guide pos="2160" orient="horz"/>
      </p:guideLst>
    </p:cSldViewPr>
  </p:slideViewPr>
  <p:gridSpacing cx="76200" cy="762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 /><Relationship Id="rId14" Type="http://schemas.openxmlformats.org/officeDocument/2006/relationships/tableStyles" Target="tableStyles.xml" /><Relationship Id="rId15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9ADD30A-B039-466E-8E77-95DAC927A3CC}" type="datetimeFigureOut">
              <a:rPr lang="pl-PL"/>
              <a:t>14.06.2024</a:t>
            </a:fld>
            <a:endParaRPr lang="pl-PL"/>
          </a:p>
        </p:txBody>
      </p:sp>
      <p:sp>
        <p:nvSpPr>
          <p:cNvPr id="4" name="Slide Image Placeholder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284E48B-21F3-497E-B450-831CB99064D5}" type="slidenum">
              <a:rPr lang="pl-PL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37C89E4-CDBE-2378-1BDE-0EDEC15D2A2E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7057571-84A0-9D8D-E60D-6893C3C961BF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483D20D-EDD0-6AB8-F768-A07AEBE03270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24C4199-839D-52C3-D6A2-A0D8A4B433EF}" type="slidenum">
              <a:rPr/>
              <a:t/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70FFE67-B8BC-4295-31B2-5F0DC93E40F4}" type="slidenum">
              <a:rPr/>
              <a:t/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AACD54C-93F9-A1AF-1E00-8FD966F74811}" type="slidenum">
              <a:rPr/>
              <a:t/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7C1D5C5-AA7C-BD41-BE5A-3D2C73F11B9E}" type="slidenum">
              <a:rPr/>
              <a:t/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7B4550F-C6EA-309C-DD73-77CD33F34570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Slajd tytułow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pl-PL"/>
              <a:t>Kliknij, aby edytować styl wzorca podtytułu</a:t>
            </a:r>
            <a:endParaRPr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8AA868-8872-43E4-8C98-D34DABD1FD38}" type="datetimeFigureOut">
              <a:rPr lang="pl-PL"/>
              <a:t>14.06.2024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77C6C3F-668B-4AF5-BFA9-0F657EB068D6}" type="slidenum">
              <a:rPr lang="pl-PL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ytuł i tekst pionow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  <a:p>
            <a:pPr lvl="1">
              <a:defRPr/>
            </a:pPr>
            <a:r>
              <a:rPr lang="pl-PL"/>
              <a:t>Drugi poziom</a:t>
            </a:r>
            <a:endParaRPr/>
          </a:p>
          <a:p>
            <a:pPr lvl="2">
              <a:defRPr/>
            </a:pPr>
            <a:r>
              <a:rPr lang="pl-PL"/>
              <a:t>Trzeci poziom</a:t>
            </a:r>
            <a:endParaRPr/>
          </a:p>
          <a:p>
            <a:pPr lvl="3">
              <a:defRPr/>
            </a:pPr>
            <a:r>
              <a:rPr lang="pl-PL"/>
              <a:t>Czwarty poziom</a:t>
            </a:r>
            <a:endParaRPr/>
          </a:p>
          <a:p>
            <a:pPr lvl="4">
              <a:defRPr/>
            </a:pPr>
            <a:r>
              <a:rPr lang="pl-PL"/>
              <a:t>Piąty poziom</a:t>
            </a:r>
            <a:endParaRPr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8AA868-8872-43E4-8C98-D34DABD1FD38}" type="datetimeFigureOut">
              <a:rPr lang="pl-PL"/>
              <a:t>14.06.2024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77C6C3F-668B-4AF5-BFA9-0F657EB068D6}" type="slidenum">
              <a:rPr lang="pl-PL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Tytuł pionowy i teks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  <a:p>
            <a:pPr lvl="1">
              <a:defRPr/>
            </a:pPr>
            <a:r>
              <a:rPr lang="pl-PL"/>
              <a:t>Drugi poziom</a:t>
            </a:r>
            <a:endParaRPr/>
          </a:p>
          <a:p>
            <a:pPr lvl="2">
              <a:defRPr/>
            </a:pPr>
            <a:r>
              <a:rPr lang="pl-PL"/>
              <a:t>Trzeci poziom</a:t>
            </a:r>
            <a:endParaRPr/>
          </a:p>
          <a:p>
            <a:pPr lvl="3">
              <a:defRPr/>
            </a:pPr>
            <a:r>
              <a:rPr lang="pl-PL"/>
              <a:t>Czwarty poziom</a:t>
            </a:r>
            <a:endParaRPr/>
          </a:p>
          <a:p>
            <a:pPr lvl="4">
              <a:defRPr/>
            </a:pPr>
            <a:r>
              <a:rPr lang="pl-PL"/>
              <a:t>Piąty poziom</a:t>
            </a:r>
            <a:endParaRPr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8AA868-8872-43E4-8C98-D34DABD1FD38}" type="datetimeFigureOut">
              <a:rPr lang="pl-PL"/>
              <a:t>14.06.2024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77C6C3F-668B-4AF5-BFA9-0F657EB068D6}" type="slidenum">
              <a:rPr lang="pl-PL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ytuł i zawartość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  <a:p>
            <a:pPr lvl="1">
              <a:defRPr/>
            </a:pPr>
            <a:r>
              <a:rPr lang="pl-PL"/>
              <a:t>Drugi poziom</a:t>
            </a:r>
            <a:endParaRPr/>
          </a:p>
          <a:p>
            <a:pPr lvl="2">
              <a:defRPr/>
            </a:pPr>
            <a:r>
              <a:rPr lang="pl-PL"/>
              <a:t>Trzeci poziom</a:t>
            </a:r>
            <a:endParaRPr/>
          </a:p>
          <a:p>
            <a:pPr lvl="3">
              <a:defRPr/>
            </a:pPr>
            <a:r>
              <a:rPr lang="pl-PL"/>
              <a:t>Czwarty poziom</a:t>
            </a:r>
            <a:endParaRPr/>
          </a:p>
          <a:p>
            <a:pPr lvl="4">
              <a:defRPr/>
            </a:pPr>
            <a:r>
              <a:rPr lang="pl-PL"/>
              <a:t>Piąty poziom</a:t>
            </a:r>
            <a:endParaRPr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8AA868-8872-43E4-8C98-D34DABD1FD38}" type="datetimeFigureOut">
              <a:rPr lang="pl-PL"/>
              <a:t>14.06.2024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77C6C3F-668B-4AF5-BFA9-0F657EB068D6}" type="slidenum">
              <a:rPr lang="pl-PL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Nagłówek sekcji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8AA868-8872-43E4-8C98-D34DABD1FD38}" type="datetimeFigureOut">
              <a:rPr lang="pl-PL"/>
              <a:t>14.06.2024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77C6C3F-668B-4AF5-BFA9-0F657EB068D6}" type="slidenum">
              <a:rPr lang="pl-PL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Dwa elementy zawartości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  <a:p>
            <a:pPr lvl="1">
              <a:defRPr/>
            </a:pPr>
            <a:r>
              <a:rPr lang="pl-PL"/>
              <a:t>Drugi poziom</a:t>
            </a:r>
            <a:endParaRPr/>
          </a:p>
          <a:p>
            <a:pPr lvl="2">
              <a:defRPr/>
            </a:pPr>
            <a:r>
              <a:rPr lang="pl-PL"/>
              <a:t>Trzeci poziom</a:t>
            </a:r>
            <a:endParaRPr/>
          </a:p>
          <a:p>
            <a:pPr lvl="3">
              <a:defRPr/>
            </a:pPr>
            <a:r>
              <a:rPr lang="pl-PL"/>
              <a:t>Czwarty poziom</a:t>
            </a:r>
            <a:endParaRPr/>
          </a:p>
          <a:p>
            <a:pPr lvl="4">
              <a:defRPr/>
            </a:pPr>
            <a:r>
              <a:rPr lang="pl-PL"/>
              <a:t>Piąty poziom</a:t>
            </a:r>
            <a:endParaRPr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  <a:p>
            <a:pPr lvl="1">
              <a:defRPr/>
            </a:pPr>
            <a:r>
              <a:rPr lang="pl-PL"/>
              <a:t>Drugi poziom</a:t>
            </a:r>
            <a:endParaRPr/>
          </a:p>
          <a:p>
            <a:pPr lvl="2">
              <a:defRPr/>
            </a:pPr>
            <a:r>
              <a:rPr lang="pl-PL"/>
              <a:t>Trzeci poziom</a:t>
            </a:r>
            <a:endParaRPr/>
          </a:p>
          <a:p>
            <a:pPr lvl="3">
              <a:defRPr/>
            </a:pPr>
            <a:r>
              <a:rPr lang="pl-PL"/>
              <a:t>Czwarty poziom</a:t>
            </a:r>
            <a:endParaRPr/>
          </a:p>
          <a:p>
            <a:pPr lvl="4">
              <a:defRPr/>
            </a:pPr>
            <a:r>
              <a:rPr lang="pl-PL"/>
              <a:t>Piąty poziom</a:t>
            </a:r>
            <a:endParaRPr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8AA868-8872-43E4-8C98-D34DABD1FD38}" type="datetimeFigureOut">
              <a:rPr lang="pl-PL"/>
              <a:t>14.06.2024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77C6C3F-668B-4AF5-BFA9-0F657EB068D6}" type="slidenum">
              <a:rPr lang="pl-PL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Porównan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  <a:p>
            <a:pPr lvl="1">
              <a:defRPr/>
            </a:pPr>
            <a:r>
              <a:rPr lang="pl-PL"/>
              <a:t>Drugi poziom</a:t>
            </a:r>
            <a:endParaRPr/>
          </a:p>
          <a:p>
            <a:pPr lvl="2">
              <a:defRPr/>
            </a:pPr>
            <a:r>
              <a:rPr lang="pl-PL"/>
              <a:t>Trzeci poziom</a:t>
            </a:r>
            <a:endParaRPr/>
          </a:p>
          <a:p>
            <a:pPr lvl="3">
              <a:defRPr/>
            </a:pPr>
            <a:r>
              <a:rPr lang="pl-PL"/>
              <a:t>Czwarty poziom</a:t>
            </a:r>
            <a:endParaRPr/>
          </a:p>
          <a:p>
            <a:pPr lvl="4">
              <a:defRPr/>
            </a:pPr>
            <a:r>
              <a:rPr lang="pl-PL"/>
              <a:t>Piąty poziom</a:t>
            </a:r>
            <a:endParaRPr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  <a:p>
            <a:pPr lvl="1">
              <a:defRPr/>
            </a:pPr>
            <a:r>
              <a:rPr lang="pl-PL"/>
              <a:t>Drugi poziom</a:t>
            </a:r>
            <a:endParaRPr/>
          </a:p>
          <a:p>
            <a:pPr lvl="2">
              <a:defRPr/>
            </a:pPr>
            <a:r>
              <a:rPr lang="pl-PL"/>
              <a:t>Trzeci poziom</a:t>
            </a:r>
            <a:endParaRPr/>
          </a:p>
          <a:p>
            <a:pPr lvl="3">
              <a:defRPr/>
            </a:pPr>
            <a:r>
              <a:rPr lang="pl-PL"/>
              <a:t>Czwarty poziom</a:t>
            </a:r>
            <a:endParaRPr/>
          </a:p>
          <a:p>
            <a:pPr lvl="4">
              <a:defRPr/>
            </a:pPr>
            <a:r>
              <a:rPr lang="pl-PL"/>
              <a:t>Piąty poziom</a:t>
            </a:r>
            <a:endParaRPr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8AA868-8872-43E4-8C98-D34DABD1FD38}" type="datetimeFigureOut">
              <a:rPr lang="pl-PL"/>
              <a:t>14.06.2024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77C6C3F-668B-4AF5-BFA9-0F657EB068D6}" type="slidenum">
              <a:rPr lang="pl-PL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ylko tytu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8AA868-8872-43E4-8C98-D34DABD1FD38}" type="datetimeFigureOut">
              <a:rPr lang="pl-PL"/>
              <a:t>14.06.2024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77C6C3F-668B-4AF5-BFA9-0F657EB068D6}" type="slidenum">
              <a:rPr lang="pl-PL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Pust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8AA868-8872-43E4-8C98-D34DABD1FD38}" type="datetimeFigureOut">
              <a:rPr lang="pl-PL"/>
              <a:t>14.06.2024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77C6C3F-668B-4AF5-BFA9-0F657EB068D6}" type="slidenum">
              <a:rPr lang="pl-PL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Zawartość z podpisem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  <a:p>
            <a:pPr lvl="1">
              <a:defRPr/>
            </a:pPr>
            <a:r>
              <a:rPr lang="pl-PL"/>
              <a:t>Drugi poziom</a:t>
            </a:r>
            <a:endParaRPr/>
          </a:p>
          <a:p>
            <a:pPr lvl="2">
              <a:defRPr/>
            </a:pPr>
            <a:r>
              <a:rPr lang="pl-PL"/>
              <a:t>Trzeci poziom</a:t>
            </a:r>
            <a:endParaRPr/>
          </a:p>
          <a:p>
            <a:pPr lvl="3">
              <a:defRPr/>
            </a:pPr>
            <a:r>
              <a:rPr lang="pl-PL"/>
              <a:t>Czwarty poziom</a:t>
            </a:r>
            <a:endParaRPr/>
          </a:p>
          <a:p>
            <a:pPr lvl="4">
              <a:defRPr/>
            </a:pPr>
            <a:r>
              <a:rPr lang="pl-PL"/>
              <a:t>Piąty poziom</a:t>
            </a:r>
            <a:endParaRPr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8AA868-8872-43E4-8C98-D34DABD1FD38}" type="datetimeFigureOut">
              <a:rPr lang="pl-PL"/>
              <a:t>14.06.2024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77C6C3F-668B-4AF5-BFA9-0F657EB068D6}" type="slidenum">
              <a:rPr lang="pl-PL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Obraz z podpisem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8AA868-8872-43E4-8C98-D34DABD1FD38}" type="datetimeFigureOut">
              <a:rPr lang="pl-PL"/>
              <a:t>14.06.2024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77C6C3F-668B-4AF5-BFA9-0F657EB068D6}" type="slidenum">
              <a:rPr lang="pl-PL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pl-PL"/>
              <a:t>Kliknij, aby edytować styl</a:t>
            </a:r>
            <a:endParaRPr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pl-PL"/>
              <a:t>Kliknij, aby edytować style wzorca tekstu</a:t>
            </a:r>
            <a:endParaRPr/>
          </a:p>
          <a:p>
            <a:pPr lvl="1">
              <a:defRPr/>
            </a:pPr>
            <a:r>
              <a:rPr lang="pl-PL"/>
              <a:t>Drugi poziom</a:t>
            </a:r>
            <a:endParaRPr/>
          </a:p>
          <a:p>
            <a:pPr lvl="2">
              <a:defRPr/>
            </a:pPr>
            <a:r>
              <a:rPr lang="pl-PL"/>
              <a:t>Trzeci poziom</a:t>
            </a:r>
            <a:endParaRPr/>
          </a:p>
          <a:p>
            <a:pPr lvl="3">
              <a:defRPr/>
            </a:pPr>
            <a:r>
              <a:rPr lang="pl-PL"/>
              <a:t>Czwarty poziom</a:t>
            </a:r>
            <a:endParaRPr/>
          </a:p>
          <a:p>
            <a:pPr lvl="4">
              <a:defRPr/>
            </a:pPr>
            <a:r>
              <a:rPr lang="pl-PL"/>
              <a:t>Piąty poziom</a:t>
            </a:r>
            <a:endParaRPr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F98AA868-8872-43E4-8C98-D34DABD1FD38}" type="datetimeFigureOut">
              <a:rPr lang="pl-PL"/>
              <a:t>14.06.2024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C77C6C3F-668B-4AF5-BFA9-0F657EB068D6}" type="slidenum">
              <a:rPr lang="pl-PL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auto">
          <a:xfrm>
            <a:off x="6417733" y="1410428"/>
            <a:ext cx="5291663" cy="708884"/>
          </a:xfrm>
        </p:spPr>
        <p:txBody>
          <a:bodyPr anchor="b">
            <a:normAutofit/>
          </a:bodyPr>
          <a:lstStyle/>
          <a:p>
            <a:pPr>
              <a:defRPr/>
            </a:pPr>
            <a:r>
              <a:rPr lang="pl-PL" sz="4000">
                <a:ea typeface="+mj-lt"/>
                <a:cs typeface="+mj-lt"/>
              </a:rPr>
              <a:t>Types of licences</a:t>
            </a:r>
            <a:endParaRPr lang="pl-PL" sz="4000"/>
          </a:p>
        </p:txBody>
      </p:sp>
      <p:pic>
        <p:nvPicPr>
          <p:cNvPr id="5" name="Obraz 4" descr="Poland to propose changes to the visa-free transport arrangement between  the EU and Ukraine | Ukrainska Pravda"/>
          <p:cNvPicPr>
            <a:picLocks noChangeAspect="1"/>
          </p:cNvPicPr>
          <p:nvPr/>
        </p:nvPicPr>
        <p:blipFill>
          <a:blip r:embed="rId3"/>
          <a:srcRect l="35900" t="0" r="14311" b="0"/>
          <a:stretch/>
        </p:blipFill>
        <p:spPr bwMode="auto">
          <a:xfrm>
            <a:off x="2" y="1587"/>
            <a:ext cx="6095999" cy="6856413"/>
          </a:xfrm>
          <a:custGeom>
            <a:avLst/>
            <a:gdLst/>
            <a:ahLst/>
            <a:cxnLst/>
            <a:rect l="l" t="t" r="r" b="b"/>
            <a:pathLst>
              <a:path w="6649908" h="6856413" fill="norm" stroke="1" extrusionOk="0">
                <a:moveTo>
                  <a:pt x="0" y="0"/>
                </a:moveTo>
                <a:lnTo>
                  <a:pt x="6559859" y="0"/>
                </a:lnTo>
                <a:lnTo>
                  <a:pt x="6572145" y="79394"/>
                </a:lnTo>
                <a:cubicBezTo>
                  <a:pt x="6857782" y="2230562"/>
                  <a:pt x="6243159" y="4473353"/>
                  <a:pt x="6528796" y="6624522"/>
                </a:cubicBezTo>
                <a:lnTo>
                  <a:pt x="6564680" y="6856413"/>
                </a:lnTo>
                <a:lnTo>
                  <a:pt x="0" y="6856413"/>
                </a:lnTo>
                <a:close/>
              </a:path>
            </a:pathLst>
          </a:cu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6417734" y="2614612"/>
            <a:ext cx="5291663" cy="375284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defRPr/>
            </a:pPr>
            <a:r>
              <a:rPr lang="pl-PL" sz="2000">
                <a:ea typeface="+mn-lt"/>
                <a:cs typeface="+mn-lt"/>
              </a:rPr>
              <a:t>For Personal </a:t>
            </a:r>
            <a:r>
              <a:rPr lang="pl-PL" sz="2000">
                <a:ea typeface="+mn-lt"/>
                <a:cs typeface="+mn-lt"/>
              </a:rPr>
              <a:t>Protection</a:t>
            </a:r>
            <a:r>
              <a:rPr lang="pl-PL" sz="2000">
                <a:ea typeface="+mn-lt"/>
                <a:cs typeface="+mn-lt"/>
              </a:rPr>
              <a:t>, </a:t>
            </a:r>
            <a:r>
              <a:rPr lang="pl-PL" sz="2000">
                <a:ea typeface="+mn-lt"/>
                <a:cs typeface="+mn-lt"/>
              </a:rPr>
              <a:t>Protection</a:t>
            </a:r>
            <a:r>
              <a:rPr lang="pl-PL" sz="2000">
                <a:ea typeface="+mn-lt"/>
                <a:cs typeface="+mn-lt"/>
              </a:rPr>
              <a:t> of </a:t>
            </a:r>
            <a:r>
              <a:rPr lang="pl-PL" sz="2000">
                <a:ea typeface="+mn-lt"/>
                <a:cs typeface="+mn-lt"/>
              </a:rPr>
              <a:t>Persons</a:t>
            </a:r>
            <a:r>
              <a:rPr lang="pl-PL" sz="2000">
                <a:ea typeface="+mn-lt"/>
                <a:cs typeface="+mn-lt"/>
              </a:rPr>
              <a:t> and </a:t>
            </a:r>
            <a:r>
              <a:rPr lang="pl-PL" sz="2000">
                <a:ea typeface="+mn-lt"/>
                <a:cs typeface="+mn-lt"/>
              </a:rPr>
              <a:t>Property</a:t>
            </a:r>
            <a:endParaRPr lang="pl-PL" sz="2000">
              <a:ea typeface="+mn-lt"/>
              <a:cs typeface="+mn-lt"/>
            </a:endParaRPr>
          </a:p>
          <a:p>
            <a:pPr>
              <a:defRPr/>
            </a:pPr>
            <a:r>
              <a:rPr lang="pl-PL" sz="2000">
                <a:ea typeface="+mn-lt"/>
                <a:cs typeface="+mn-lt"/>
              </a:rPr>
              <a:t>For Sports </a:t>
            </a:r>
            <a:r>
              <a:rPr lang="pl-PL" sz="2000">
                <a:ea typeface="+mn-lt"/>
                <a:cs typeface="+mn-lt"/>
              </a:rPr>
              <a:t>Purposes</a:t>
            </a:r>
            <a:endParaRPr lang="pl-PL" sz="2000">
              <a:ea typeface="+mn-lt"/>
              <a:cs typeface="+mn-lt"/>
            </a:endParaRPr>
          </a:p>
          <a:p>
            <a:pPr>
              <a:defRPr/>
            </a:pPr>
            <a:r>
              <a:rPr lang="pl-PL" sz="2000">
                <a:ea typeface="+mn-lt"/>
                <a:cs typeface="+mn-lt"/>
              </a:rPr>
              <a:t>For </a:t>
            </a:r>
            <a:r>
              <a:rPr lang="pl-PL" sz="2000">
                <a:ea typeface="+mn-lt"/>
                <a:cs typeface="+mn-lt"/>
              </a:rPr>
              <a:t>Hunting</a:t>
            </a:r>
            <a:r>
              <a:rPr lang="pl-PL" sz="2000">
                <a:ea typeface="+mn-lt"/>
                <a:cs typeface="+mn-lt"/>
              </a:rPr>
              <a:t> </a:t>
            </a:r>
            <a:r>
              <a:rPr lang="pl-PL" sz="2000">
                <a:ea typeface="+mn-lt"/>
                <a:cs typeface="+mn-lt"/>
              </a:rPr>
              <a:t>Purposes</a:t>
            </a:r>
            <a:endParaRPr lang="pl-PL" sz="2000">
              <a:ea typeface="+mn-lt"/>
              <a:cs typeface="+mn-lt"/>
            </a:endParaRPr>
          </a:p>
          <a:p>
            <a:pPr>
              <a:defRPr/>
            </a:pPr>
            <a:r>
              <a:rPr lang="pl-PL" sz="2000">
                <a:ea typeface="+mn-lt"/>
                <a:cs typeface="+mn-lt"/>
              </a:rPr>
              <a:t>For </a:t>
            </a:r>
            <a:r>
              <a:rPr lang="pl-PL" sz="2000">
                <a:ea typeface="+mn-lt"/>
                <a:cs typeface="+mn-lt"/>
              </a:rPr>
              <a:t>Collecting</a:t>
            </a:r>
            <a:r>
              <a:rPr lang="pl-PL" sz="2000">
                <a:ea typeface="+mn-lt"/>
                <a:cs typeface="+mn-lt"/>
              </a:rPr>
              <a:t> </a:t>
            </a:r>
            <a:r>
              <a:rPr lang="pl-PL" sz="2000">
                <a:ea typeface="+mn-lt"/>
                <a:cs typeface="+mn-lt"/>
              </a:rPr>
              <a:t>Purposes</a:t>
            </a:r>
            <a:endParaRPr lang="pl-PL" sz="2000">
              <a:ea typeface="+mn-lt"/>
              <a:cs typeface="+mn-lt"/>
            </a:endParaRPr>
          </a:p>
          <a:p>
            <a:pPr>
              <a:defRPr/>
            </a:pPr>
            <a:r>
              <a:rPr lang="pl-PL" sz="2000">
                <a:ea typeface="+mn-lt"/>
                <a:cs typeface="+mn-lt"/>
              </a:rPr>
              <a:t>For </a:t>
            </a:r>
            <a:r>
              <a:rPr lang="pl-PL" sz="2000">
                <a:ea typeface="+mn-lt"/>
                <a:cs typeface="+mn-lt"/>
              </a:rPr>
              <a:t>Historical</a:t>
            </a:r>
            <a:r>
              <a:rPr lang="pl-PL" sz="2000">
                <a:ea typeface="+mn-lt"/>
                <a:cs typeface="+mn-lt"/>
              </a:rPr>
              <a:t> </a:t>
            </a:r>
            <a:r>
              <a:rPr lang="pl-PL" sz="2000">
                <a:ea typeface="+mn-lt"/>
                <a:cs typeface="+mn-lt"/>
              </a:rPr>
              <a:t>Reenactment</a:t>
            </a:r>
            <a:endParaRPr lang="pl-PL" sz="20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spd="med" p14:dur="750" advClick="1">
        <p:fade thruBlk="0"/>
      </p:transition>
    </mc:Choice>
    <mc:Fallback>
      <p:transition spd="med" advClick="1">
        <p:fade thruBlk="0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Obraz 4" descr="Poland to propose changes to the visa-free transport arrangement between  the EU and Ukraine | Ukrainska Pravda"/>
          <p:cNvPicPr>
            <a:picLocks noChangeAspect="1"/>
          </p:cNvPicPr>
          <p:nvPr/>
        </p:nvPicPr>
        <p:blipFill>
          <a:blip r:embed="rId3"/>
          <a:srcRect l="21041" t="0" r="0" b="0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2" name="Rectangle 11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 flipH="1">
            <a:off x="5125019" y="0"/>
            <a:ext cx="7066977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9000">
                <a:schemeClr val="bg1">
                  <a:alpha val="38000"/>
                </a:schemeClr>
              </a:gs>
              <a:gs pos="35000">
                <a:schemeClr val="bg1">
                  <a:alpha val="77000"/>
                </a:schemeClr>
              </a:gs>
              <a:gs pos="48000">
                <a:schemeClr val="bg1"/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 bwMode="auto">
          <a:xfrm>
            <a:off x="7922907" y="1017287"/>
            <a:ext cx="3822189" cy="18999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4000"/>
              <a:t>How to get them</a:t>
            </a:r>
            <a:endParaRPr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7922907" y="3100091"/>
            <a:ext cx="3822189" cy="30082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  <a:defRPr/>
            </a:pPr>
            <a:r>
              <a:rPr lang="pl-PL" sz="2000">
                <a:ea typeface="+mn-lt"/>
                <a:cs typeface="+mn-lt"/>
              </a:rPr>
              <a:t>In order to </a:t>
            </a:r>
            <a:r>
              <a:rPr lang="pl-PL" sz="2000">
                <a:ea typeface="+mn-lt"/>
                <a:cs typeface="+mn-lt"/>
              </a:rPr>
              <a:t>obtain</a:t>
            </a:r>
            <a:r>
              <a:rPr lang="pl-PL" sz="2000">
                <a:ea typeface="+mn-lt"/>
                <a:cs typeface="+mn-lt"/>
              </a:rPr>
              <a:t> the </a:t>
            </a:r>
            <a:r>
              <a:rPr lang="pl-PL" sz="2000">
                <a:ea typeface="+mn-lt"/>
                <a:cs typeface="+mn-lt"/>
              </a:rPr>
              <a:t>appropriate</a:t>
            </a:r>
            <a:r>
              <a:rPr lang="pl-PL" sz="2000">
                <a:ea typeface="+mn-lt"/>
                <a:cs typeface="+mn-lt"/>
              </a:rPr>
              <a:t> </a:t>
            </a:r>
            <a:r>
              <a:rPr lang="pl-PL" sz="2000">
                <a:ea typeface="+mn-lt"/>
                <a:cs typeface="+mn-lt"/>
              </a:rPr>
              <a:t>licence</a:t>
            </a:r>
            <a:r>
              <a:rPr lang="pl-PL" sz="2000">
                <a:ea typeface="+mn-lt"/>
                <a:cs typeface="+mn-lt"/>
              </a:rPr>
              <a:t>, we </a:t>
            </a:r>
            <a:r>
              <a:rPr lang="pl-PL" sz="2000">
                <a:ea typeface="+mn-lt"/>
                <a:cs typeface="+mn-lt"/>
              </a:rPr>
              <a:t>need</a:t>
            </a:r>
            <a:r>
              <a:rPr lang="pl-PL" sz="2000">
                <a:ea typeface="+mn-lt"/>
                <a:cs typeface="+mn-lt"/>
              </a:rPr>
              <a:t> to </a:t>
            </a:r>
            <a:r>
              <a:rPr lang="pl-PL" sz="2000">
                <a:ea typeface="+mn-lt"/>
                <a:cs typeface="+mn-lt"/>
              </a:rPr>
              <a:t>submit</a:t>
            </a:r>
            <a:r>
              <a:rPr lang="pl-PL" sz="2000">
                <a:ea typeface="+mn-lt"/>
                <a:cs typeface="+mn-lt"/>
              </a:rPr>
              <a:t> </a:t>
            </a:r>
            <a:r>
              <a:rPr lang="pl-PL" sz="2000">
                <a:ea typeface="+mn-lt"/>
                <a:cs typeface="+mn-lt"/>
              </a:rPr>
              <a:t>an</a:t>
            </a:r>
            <a:r>
              <a:rPr lang="pl-PL" sz="2000">
                <a:ea typeface="+mn-lt"/>
                <a:cs typeface="+mn-lt"/>
              </a:rPr>
              <a:t> </a:t>
            </a:r>
            <a:r>
              <a:rPr lang="pl-PL" sz="2000">
                <a:ea typeface="+mn-lt"/>
                <a:cs typeface="+mn-lt"/>
              </a:rPr>
              <a:t>application</a:t>
            </a:r>
            <a:r>
              <a:rPr lang="pl-PL" sz="2000">
                <a:ea typeface="+mn-lt"/>
                <a:cs typeface="+mn-lt"/>
              </a:rPr>
              <a:t> with </a:t>
            </a:r>
            <a:r>
              <a:rPr lang="pl-PL" sz="2000">
                <a:ea typeface="+mn-lt"/>
                <a:cs typeface="+mn-lt"/>
              </a:rPr>
              <a:t>medical</a:t>
            </a:r>
            <a:r>
              <a:rPr lang="pl-PL" sz="2000">
                <a:ea typeface="+mn-lt"/>
                <a:cs typeface="+mn-lt"/>
              </a:rPr>
              <a:t> </a:t>
            </a:r>
            <a:r>
              <a:rPr lang="pl-PL" sz="2000">
                <a:ea typeface="+mn-lt"/>
                <a:cs typeface="+mn-lt"/>
              </a:rPr>
              <a:t>examinations</a:t>
            </a:r>
            <a:r>
              <a:rPr lang="pl-PL" sz="2000">
                <a:ea typeface="+mn-lt"/>
                <a:cs typeface="+mn-lt"/>
              </a:rPr>
              <a:t>, </a:t>
            </a:r>
            <a:r>
              <a:rPr lang="pl-PL" sz="2000">
                <a:ea typeface="+mn-lt"/>
                <a:cs typeface="+mn-lt"/>
              </a:rPr>
              <a:t>documents</a:t>
            </a:r>
            <a:r>
              <a:rPr lang="pl-PL" sz="2000">
                <a:ea typeface="+mn-lt"/>
                <a:cs typeface="+mn-lt"/>
              </a:rPr>
              <a:t> on no </a:t>
            </a:r>
            <a:r>
              <a:rPr lang="pl-PL" sz="2000">
                <a:ea typeface="+mn-lt"/>
                <a:cs typeface="+mn-lt"/>
              </a:rPr>
              <a:t>criminal</a:t>
            </a:r>
            <a:r>
              <a:rPr lang="pl-PL" sz="2000">
                <a:ea typeface="+mn-lt"/>
                <a:cs typeface="+mn-lt"/>
              </a:rPr>
              <a:t> </a:t>
            </a:r>
            <a:r>
              <a:rPr lang="pl-PL" sz="2000">
                <a:ea typeface="+mn-lt"/>
                <a:cs typeface="+mn-lt"/>
              </a:rPr>
              <a:t>record</a:t>
            </a:r>
            <a:r>
              <a:rPr lang="pl-PL" sz="2000">
                <a:ea typeface="+mn-lt"/>
                <a:cs typeface="+mn-lt"/>
              </a:rPr>
              <a:t>, and the </a:t>
            </a:r>
            <a:r>
              <a:rPr lang="pl-PL" sz="2000">
                <a:ea typeface="+mn-lt"/>
                <a:cs typeface="+mn-lt"/>
              </a:rPr>
              <a:t>relevant</a:t>
            </a:r>
            <a:r>
              <a:rPr lang="pl-PL" sz="2000">
                <a:ea typeface="+mn-lt"/>
                <a:cs typeface="+mn-lt"/>
              </a:rPr>
              <a:t> </a:t>
            </a:r>
            <a:r>
              <a:rPr lang="pl-PL" sz="2000">
                <a:ea typeface="+mn-lt"/>
                <a:cs typeface="+mn-lt"/>
              </a:rPr>
              <a:t>documents</a:t>
            </a:r>
            <a:r>
              <a:rPr lang="pl-PL" sz="2000">
                <a:ea typeface="+mn-lt"/>
                <a:cs typeface="+mn-lt"/>
              </a:rPr>
              <a:t> </a:t>
            </a:r>
            <a:r>
              <a:rPr lang="pl-PL" sz="2000">
                <a:ea typeface="+mn-lt"/>
                <a:cs typeface="+mn-lt"/>
              </a:rPr>
              <a:t>depending</a:t>
            </a:r>
            <a:r>
              <a:rPr lang="pl-PL" sz="2000">
                <a:ea typeface="+mn-lt"/>
                <a:cs typeface="+mn-lt"/>
              </a:rPr>
              <a:t> on the </a:t>
            </a:r>
            <a:r>
              <a:rPr lang="pl-PL" sz="2000">
                <a:ea typeface="+mn-lt"/>
                <a:cs typeface="+mn-lt"/>
              </a:rPr>
              <a:t>licence</a:t>
            </a:r>
            <a:r>
              <a:rPr lang="pl-PL" sz="2000">
                <a:ea typeface="+mn-lt"/>
                <a:cs typeface="+mn-lt"/>
              </a:rPr>
              <a:t> </a:t>
            </a:r>
            <a:r>
              <a:rPr lang="pl-PL" sz="2000">
                <a:ea typeface="+mn-lt"/>
                <a:cs typeface="+mn-lt"/>
              </a:rPr>
              <a:t>chosen</a:t>
            </a:r>
            <a:r>
              <a:rPr lang="pl-PL" sz="2000">
                <a:ea typeface="+mn-lt"/>
                <a:cs typeface="+mn-lt"/>
              </a:rPr>
              <a:t>.</a:t>
            </a:r>
            <a:endParaRPr lang="pl-PL" sz="20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spd="med" p14:dur="750" advClick="1">
        <p:fade thruBlk="0"/>
      </p:transition>
    </mc:Choice>
    <mc:Fallback>
      <p:transition spd="med" advClick="1">
        <p:fade thruBlk="0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Obraz 6" descr="White House may grant temporary work permits, legal status to illegal  immigrants married to US citizens - Nairametrics"/>
          <p:cNvPicPr>
            <a:picLocks noChangeAspect="1"/>
          </p:cNvPicPr>
          <p:nvPr/>
        </p:nvPicPr>
        <p:blipFill>
          <a:blip r:embed="rId3"/>
          <a:srcRect l="0" t="19565" r="0" b="19564"/>
          <a:stretch/>
        </p:blipFill>
        <p:spPr bwMode="auto">
          <a:xfrm>
            <a:off x="20" y="10"/>
            <a:ext cx="12191980" cy="4506927"/>
          </a:xfrm>
          <a:custGeom>
            <a:avLst/>
            <a:gdLst/>
            <a:ahLst/>
            <a:cxnLst/>
            <a:rect l="l" t="t" r="r" b="b"/>
            <a:pathLst>
              <a:path w="12192000" h="3692092" fill="norm" stroke="1" extrusionOk="0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1587875" y="4295174"/>
            <a:ext cx="8604385" cy="24938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  <a:defRPr/>
            </a:pPr>
            <a:r>
              <a:rPr lang="pl-PL" sz="2400">
                <a:ea typeface="+mn-lt"/>
                <a:cs typeface="+mn-lt"/>
              </a:rPr>
              <a:t>In the United </a:t>
            </a:r>
            <a:r>
              <a:rPr lang="pl-PL" sz="2400">
                <a:ea typeface="+mn-lt"/>
                <a:cs typeface="+mn-lt"/>
              </a:rPr>
              <a:t>States</a:t>
            </a:r>
            <a:r>
              <a:rPr lang="pl-PL" sz="2400">
                <a:ea typeface="+mn-lt"/>
                <a:cs typeface="+mn-lt"/>
              </a:rPr>
              <a:t>, </a:t>
            </a:r>
            <a:r>
              <a:rPr lang="pl-PL" sz="2400">
                <a:ea typeface="+mn-lt"/>
                <a:cs typeface="+mn-lt"/>
              </a:rPr>
              <a:t>access</a:t>
            </a:r>
            <a:r>
              <a:rPr lang="pl-PL" sz="2400">
                <a:ea typeface="+mn-lt"/>
                <a:cs typeface="+mn-lt"/>
              </a:rPr>
              <a:t> to </a:t>
            </a:r>
            <a:r>
              <a:rPr lang="pl-PL" sz="2400">
                <a:ea typeface="+mn-lt"/>
                <a:cs typeface="+mn-lt"/>
              </a:rPr>
              <a:t>guns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is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regulated</a:t>
            </a:r>
            <a:r>
              <a:rPr lang="pl-PL" sz="2400">
                <a:ea typeface="+mn-lt"/>
                <a:cs typeface="+mn-lt"/>
              </a:rPr>
              <a:t> by the Second </a:t>
            </a:r>
            <a:r>
              <a:rPr lang="pl-PL" sz="2400">
                <a:ea typeface="+mn-lt"/>
                <a:cs typeface="+mn-lt"/>
              </a:rPr>
              <a:t>Amendment</a:t>
            </a:r>
            <a:r>
              <a:rPr lang="pl-PL" sz="2400">
                <a:ea typeface="+mn-lt"/>
                <a:cs typeface="+mn-lt"/>
              </a:rPr>
              <a:t> to the </a:t>
            </a:r>
            <a:r>
              <a:rPr lang="pl-PL" sz="2400">
                <a:ea typeface="+mn-lt"/>
                <a:cs typeface="+mn-lt"/>
              </a:rPr>
              <a:t>Constitution</a:t>
            </a:r>
            <a:r>
              <a:rPr lang="pl-PL" sz="2400">
                <a:ea typeface="+mn-lt"/>
                <a:cs typeface="+mn-lt"/>
              </a:rPr>
              <a:t>. </a:t>
            </a:r>
            <a:r>
              <a:rPr lang="pl-PL" sz="2400">
                <a:ea typeface="+mn-lt"/>
                <a:cs typeface="+mn-lt"/>
              </a:rPr>
              <a:t>There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is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also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diversity</a:t>
            </a:r>
            <a:r>
              <a:rPr lang="pl-PL" sz="2400">
                <a:ea typeface="+mn-lt"/>
                <a:cs typeface="+mn-lt"/>
              </a:rPr>
              <a:t>, as </a:t>
            </a:r>
            <a:r>
              <a:rPr lang="pl-PL" sz="2400">
                <a:ea typeface="+mn-lt"/>
                <a:cs typeface="+mn-lt"/>
              </a:rPr>
              <a:t>each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state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has</a:t>
            </a:r>
            <a:r>
              <a:rPr lang="pl-PL" sz="2400">
                <a:ea typeface="+mn-lt"/>
                <a:cs typeface="+mn-lt"/>
              </a:rPr>
              <a:t> the </a:t>
            </a:r>
            <a:r>
              <a:rPr lang="pl-PL" sz="2400">
                <a:ea typeface="+mn-lt"/>
                <a:cs typeface="+mn-lt"/>
              </a:rPr>
              <a:t>right</a:t>
            </a:r>
            <a:r>
              <a:rPr lang="pl-PL" sz="2400">
                <a:ea typeface="+mn-lt"/>
                <a:cs typeface="+mn-lt"/>
              </a:rPr>
              <a:t> to </a:t>
            </a:r>
            <a:r>
              <a:rPr lang="pl-PL" sz="2400">
                <a:ea typeface="+mn-lt"/>
                <a:cs typeface="+mn-lt"/>
              </a:rPr>
              <a:t>its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own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laws</a:t>
            </a:r>
            <a:endParaRPr lang="pl-PL" sz="24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spd="med" p14:dur="750" advClick="1">
        <p:fade thruBlk="0"/>
      </p:transition>
    </mc:Choice>
    <mc:Fallback>
      <p:transition spd="med" advClick="1">
        <p:fade thruBlk="0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Obraz 4" descr="White House may grant temporary work permits, legal status to illegal  immigrants married to US citizens - Nairametrics"/>
          <p:cNvPicPr>
            <a:picLocks noChangeAspect="1"/>
          </p:cNvPicPr>
          <p:nvPr/>
        </p:nvPicPr>
        <p:blipFill>
          <a:blip r:embed="rId3"/>
          <a:srcRect l="0" t="0" r="55406" b="0"/>
          <a:stretch/>
        </p:blipFill>
        <p:spPr bwMode="auto">
          <a:xfrm>
            <a:off x="20" y="10"/>
            <a:ext cx="7379683" cy="6857990"/>
          </a:xfrm>
          <a:custGeom>
            <a:avLst/>
            <a:gdLst/>
            <a:ahLst/>
            <a:cxnLst/>
            <a:rect l="l" t="t" r="r" b="b"/>
            <a:pathLst>
              <a:path w="6116569" h="6879321" fill="norm" stroke="1" extrusionOk="0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7234598" y="2333297"/>
            <a:ext cx="4503632" cy="38436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  <a:defRPr/>
            </a:pPr>
            <a:r>
              <a:rPr lang="pl-PL" sz="2400">
                <a:ea typeface="+mn-lt"/>
                <a:cs typeface="+mn-lt"/>
              </a:rPr>
              <a:t>In </a:t>
            </a:r>
            <a:r>
              <a:rPr lang="pl-PL" sz="2400">
                <a:ea typeface="+mn-lt"/>
                <a:cs typeface="+mn-lt"/>
              </a:rPr>
              <a:t>contrast</a:t>
            </a:r>
            <a:r>
              <a:rPr lang="pl-PL" sz="2400">
                <a:ea typeface="+mn-lt"/>
                <a:cs typeface="+mn-lt"/>
              </a:rPr>
              <a:t>, </a:t>
            </a:r>
            <a:r>
              <a:rPr lang="pl-PL" sz="2400">
                <a:ea typeface="+mn-lt"/>
                <a:cs typeface="+mn-lt"/>
              </a:rPr>
              <a:t>some</a:t>
            </a:r>
            <a:r>
              <a:rPr lang="pl-PL" sz="2400">
                <a:ea typeface="+mn-lt"/>
                <a:cs typeface="+mn-lt"/>
              </a:rPr>
              <a:t> of the </a:t>
            </a:r>
            <a:r>
              <a:rPr lang="pl-PL" sz="2400">
                <a:ea typeface="+mn-lt"/>
                <a:cs typeface="+mn-lt"/>
              </a:rPr>
              <a:t>regulations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are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imposed</a:t>
            </a:r>
            <a:r>
              <a:rPr lang="pl-PL" sz="2400">
                <a:ea typeface="+mn-lt"/>
                <a:cs typeface="+mn-lt"/>
              </a:rPr>
              <a:t> by federal </a:t>
            </a:r>
            <a:r>
              <a:rPr lang="pl-PL" sz="2400">
                <a:ea typeface="+mn-lt"/>
                <a:cs typeface="+mn-lt"/>
              </a:rPr>
              <a:t>legislation</a:t>
            </a:r>
            <a:r>
              <a:rPr lang="pl-PL" sz="2400">
                <a:ea typeface="+mn-lt"/>
                <a:cs typeface="+mn-lt"/>
              </a:rPr>
              <a:t>.</a:t>
            </a:r>
            <a:endParaRPr lang="pl-PL" sz="2400"/>
          </a:p>
          <a:p>
            <a:pPr marL="0" indent="0">
              <a:buNone/>
              <a:defRPr/>
            </a:pPr>
            <a:r>
              <a:rPr lang="pl-PL" sz="2400">
                <a:ea typeface="+mn-lt"/>
                <a:cs typeface="+mn-lt"/>
              </a:rPr>
              <a:t>Minimum </a:t>
            </a:r>
            <a:r>
              <a:rPr lang="pl-PL" sz="2400">
                <a:ea typeface="+mn-lt"/>
                <a:cs typeface="+mn-lt"/>
              </a:rPr>
              <a:t>age</a:t>
            </a:r>
            <a:r>
              <a:rPr lang="pl-PL" sz="2400">
                <a:ea typeface="+mn-lt"/>
                <a:cs typeface="+mn-lt"/>
              </a:rPr>
              <a:t> 18,</a:t>
            </a:r>
            <a:endParaRPr lang="pl-PL" sz="2400"/>
          </a:p>
          <a:p>
            <a:pPr marL="0" indent="0">
              <a:buNone/>
              <a:defRPr/>
            </a:pPr>
            <a:r>
              <a:rPr lang="pl-PL" sz="2400">
                <a:ea typeface="+mn-lt"/>
                <a:cs typeface="+mn-lt"/>
              </a:rPr>
              <a:t>No </a:t>
            </a:r>
            <a:r>
              <a:rPr lang="pl-PL" sz="2400">
                <a:ea typeface="+mn-lt"/>
                <a:cs typeface="+mn-lt"/>
              </a:rPr>
              <a:t>possession</a:t>
            </a:r>
            <a:r>
              <a:rPr lang="pl-PL" sz="2400">
                <a:ea typeface="+mn-lt"/>
                <a:cs typeface="+mn-lt"/>
              </a:rPr>
              <a:t> for </a:t>
            </a:r>
            <a:r>
              <a:rPr lang="pl-PL" sz="2400">
                <a:ea typeface="+mn-lt"/>
                <a:cs typeface="+mn-lt"/>
              </a:rPr>
              <a:t>mentally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unbalanced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persons</a:t>
            </a:r>
            <a:r>
              <a:rPr lang="pl-PL" sz="2400">
                <a:ea typeface="+mn-lt"/>
                <a:cs typeface="+mn-lt"/>
              </a:rPr>
              <a:t> and </a:t>
            </a:r>
            <a:r>
              <a:rPr lang="pl-PL" sz="2400">
                <a:ea typeface="+mn-lt"/>
                <a:cs typeface="+mn-lt"/>
              </a:rPr>
              <a:t>those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convicted</a:t>
            </a:r>
            <a:r>
              <a:rPr lang="pl-PL" sz="2400">
                <a:ea typeface="+mn-lt"/>
                <a:cs typeface="+mn-lt"/>
              </a:rPr>
              <a:t> of </a:t>
            </a:r>
            <a:r>
              <a:rPr lang="pl-PL" sz="2400">
                <a:ea typeface="+mn-lt"/>
                <a:cs typeface="+mn-lt"/>
              </a:rPr>
              <a:t>domestic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violence</a:t>
            </a:r>
            <a:endParaRPr lang="pl-PL" sz="24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spd="med" p14:dur="750" advClick="1">
        <p:fade thruBlk="0"/>
      </p:transition>
    </mc:Choice>
    <mc:Fallback>
      <p:transition spd="med" advClick="1">
        <p:fade thruBlk="0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Obraz 4" descr="White House may grant temporary work permits, legal status to illegal  immigrants married to US citizens - Nairametrics"/>
          <p:cNvPicPr>
            <a:picLocks noChangeAspect="1"/>
          </p:cNvPicPr>
          <p:nvPr/>
        </p:nvPicPr>
        <p:blipFill>
          <a:blip r:embed="rId3"/>
          <a:srcRect l="0" t="0" r="46827" b="0"/>
          <a:stretch/>
        </p:blipFill>
        <p:spPr bwMode="auto">
          <a:xfrm>
            <a:off x="1" y="10"/>
            <a:ext cx="7380538" cy="6857990"/>
          </a:xfrm>
          <a:prstGeom prst="rect">
            <a:avLst/>
          </a:prstGeom>
        </p:spPr>
      </p:pic>
      <p:sp>
        <p:nvSpPr>
          <p:cNvPr id="19" name="Rectangle 18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 flipH="1">
            <a:off x="5125019" y="0"/>
            <a:ext cx="7066977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9000">
                <a:schemeClr val="bg1">
                  <a:alpha val="38000"/>
                </a:schemeClr>
              </a:gs>
              <a:gs pos="35000">
                <a:schemeClr val="bg1">
                  <a:alpha val="77000"/>
                </a:schemeClr>
              </a:gs>
              <a:gs pos="48000">
                <a:schemeClr val="bg1"/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7613989" y="1885012"/>
            <a:ext cx="4316459" cy="3742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  <a:defRPr/>
            </a:pPr>
            <a:r>
              <a:rPr lang="pl-PL" sz="2400">
                <a:ea typeface="+mn-lt"/>
                <a:cs typeface="+mn-lt"/>
              </a:rPr>
              <a:t>There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are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only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two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licences</a:t>
            </a:r>
            <a:r>
              <a:rPr lang="pl-PL" sz="2400">
                <a:ea typeface="+mn-lt"/>
                <a:cs typeface="+mn-lt"/>
              </a:rPr>
              <a:t> in the US:</a:t>
            </a:r>
            <a:endParaRPr lang="pl-PL" sz="2400"/>
          </a:p>
          <a:p>
            <a:pPr>
              <a:defRPr/>
            </a:pPr>
            <a:r>
              <a:rPr lang="pl-PL" sz="2400">
                <a:ea typeface="+mn-lt"/>
                <a:cs typeface="+mn-lt"/>
              </a:rPr>
              <a:t>License to </a:t>
            </a:r>
            <a:r>
              <a:rPr lang="pl-PL" sz="2400">
                <a:ea typeface="+mn-lt"/>
                <a:cs typeface="+mn-lt"/>
              </a:rPr>
              <a:t>carry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weapons</a:t>
            </a:r>
            <a:endParaRPr lang="pl-PL" sz="2400"/>
          </a:p>
          <a:p>
            <a:pPr>
              <a:defRPr/>
            </a:pPr>
            <a:r>
              <a:rPr lang="pl-PL" sz="2400">
                <a:ea typeface="+mn-lt"/>
                <a:cs typeface="+mn-lt"/>
              </a:rPr>
              <a:t>Open </a:t>
            </a:r>
            <a:r>
              <a:rPr lang="pl-PL" sz="2400">
                <a:ea typeface="+mn-lt"/>
                <a:cs typeface="+mn-lt"/>
              </a:rPr>
              <a:t>carry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gun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licence</a:t>
            </a:r>
            <a:r>
              <a:rPr lang="pl-PL" sz="2400">
                <a:ea typeface="+mn-lt"/>
                <a:cs typeface="+mn-lt"/>
              </a:rPr>
              <a:t>,</a:t>
            </a:r>
            <a:endParaRPr lang="pl-PL" sz="2400"/>
          </a:p>
          <a:p>
            <a:pPr marL="0" indent="0">
              <a:buNone/>
              <a:defRPr/>
            </a:pPr>
            <a:r>
              <a:rPr lang="pl-PL" sz="2400">
                <a:ea typeface="+mn-lt"/>
                <a:cs typeface="+mn-lt"/>
              </a:rPr>
              <a:t>No </a:t>
            </a:r>
            <a:r>
              <a:rPr lang="pl-PL" sz="2400">
                <a:ea typeface="+mn-lt"/>
                <a:cs typeface="+mn-lt"/>
              </a:rPr>
              <a:t>distinction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is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made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between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licences</a:t>
            </a:r>
            <a:r>
              <a:rPr lang="pl-PL" sz="2400">
                <a:ea typeface="+mn-lt"/>
                <a:cs typeface="+mn-lt"/>
              </a:rPr>
              <a:t> for </a:t>
            </a:r>
            <a:r>
              <a:rPr lang="pl-PL" sz="2400">
                <a:ea typeface="+mn-lt"/>
                <a:cs typeface="+mn-lt"/>
              </a:rPr>
              <a:t>particular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types</a:t>
            </a:r>
            <a:r>
              <a:rPr lang="pl-PL" sz="2400">
                <a:ea typeface="+mn-lt"/>
                <a:cs typeface="+mn-lt"/>
              </a:rPr>
              <a:t> of </a:t>
            </a:r>
            <a:r>
              <a:rPr lang="pl-PL" sz="2400">
                <a:ea typeface="+mn-lt"/>
                <a:cs typeface="+mn-lt"/>
              </a:rPr>
              <a:t>weapons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or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according</a:t>
            </a:r>
            <a:r>
              <a:rPr lang="pl-PL" sz="2400">
                <a:ea typeface="+mn-lt"/>
                <a:cs typeface="+mn-lt"/>
              </a:rPr>
              <a:t> to </a:t>
            </a:r>
            <a:r>
              <a:rPr lang="pl-PL" sz="2400">
                <a:ea typeface="+mn-lt"/>
                <a:cs typeface="+mn-lt"/>
              </a:rPr>
              <a:t>need</a:t>
            </a:r>
            <a:endParaRPr lang="pl-PL" sz="24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spd="med" p14:dur="750" advClick="1">
        <p:fade thruBlk="0"/>
      </p:transition>
    </mc:Choice>
    <mc:Fallback>
      <p:transition spd="med" advClick="1">
        <p:fade thruBlk="0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Obraz 4" descr="Download free Colombia Flag In The City Wallpaper - MrWallpaper.com"/>
          <p:cNvPicPr>
            <a:picLocks noChangeAspect="1"/>
          </p:cNvPicPr>
          <p:nvPr/>
        </p:nvPicPr>
        <p:blipFill>
          <a:blip r:embed="rId3"/>
          <a:srcRect l="5981" t="0" r="37976" b="0"/>
          <a:stretch/>
        </p:blipFill>
        <p:spPr bwMode="auto">
          <a:xfrm>
            <a:off x="1" y="10"/>
            <a:ext cx="6832674" cy="6857990"/>
          </a:xfrm>
          <a:custGeom>
            <a:avLst/>
            <a:gdLst/>
            <a:ahLst/>
            <a:cxnLst/>
            <a:rect l="l" t="t" r="r" b="b"/>
            <a:pathLst>
              <a:path w="6832674" h="6858000" fill="norm" stroke="1" extrusionOk="0">
                <a:moveTo>
                  <a:pt x="0" y="0"/>
                </a:moveTo>
                <a:lnTo>
                  <a:pt x="6832674" y="0"/>
                </a:lnTo>
                <a:lnTo>
                  <a:pt x="6749707" y="183520"/>
                </a:lnTo>
                <a:cubicBezTo>
                  <a:pt x="6327787" y="1181050"/>
                  <a:pt x="6094475" y="2277779"/>
                  <a:pt x="6094475" y="3429000"/>
                </a:cubicBezTo>
                <a:cubicBezTo>
                  <a:pt x="6094475" y="4580222"/>
                  <a:pt x="6327787" y="5676950"/>
                  <a:pt x="6749707" y="6674481"/>
                </a:cubicBezTo>
                <a:lnTo>
                  <a:pt x="683267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6445904" y="1717134"/>
            <a:ext cx="5365220" cy="337367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defRPr/>
            </a:pPr>
            <a:r>
              <a:rPr lang="pl-PL" sz="2400">
                <a:ea typeface="+mn-lt"/>
                <a:cs typeface="+mn-lt"/>
              </a:rPr>
              <a:t>In </a:t>
            </a:r>
            <a:r>
              <a:rPr lang="pl-PL" sz="2400">
                <a:ea typeface="+mn-lt"/>
                <a:cs typeface="+mn-lt"/>
              </a:rPr>
              <a:t>Colombia</a:t>
            </a:r>
            <a:r>
              <a:rPr lang="pl-PL" sz="2400">
                <a:ea typeface="+mn-lt"/>
                <a:cs typeface="+mn-lt"/>
              </a:rPr>
              <a:t>, </a:t>
            </a:r>
            <a:r>
              <a:rPr lang="pl-PL" sz="2400">
                <a:ea typeface="+mn-lt"/>
                <a:cs typeface="+mn-lt"/>
              </a:rPr>
              <a:t>regulations</a:t>
            </a:r>
            <a:r>
              <a:rPr lang="pl-PL" sz="2400">
                <a:ea typeface="+mn-lt"/>
                <a:cs typeface="+mn-lt"/>
              </a:rPr>
              <a:t> on </a:t>
            </a:r>
            <a:r>
              <a:rPr lang="pl-PL" sz="2400">
                <a:ea typeface="+mn-lt"/>
                <a:cs typeface="+mn-lt"/>
              </a:rPr>
              <a:t>access</a:t>
            </a:r>
            <a:r>
              <a:rPr lang="pl-PL" sz="2400">
                <a:ea typeface="+mn-lt"/>
                <a:cs typeface="+mn-lt"/>
              </a:rPr>
              <a:t> to </a:t>
            </a:r>
            <a:r>
              <a:rPr lang="pl-PL" sz="2400">
                <a:ea typeface="+mn-lt"/>
                <a:cs typeface="+mn-lt"/>
              </a:rPr>
              <a:t>weapons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are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regulated</a:t>
            </a:r>
            <a:r>
              <a:rPr lang="pl-PL" sz="2400">
                <a:ea typeface="+mn-lt"/>
                <a:cs typeface="+mn-lt"/>
              </a:rPr>
              <a:t> by the </a:t>
            </a:r>
            <a:r>
              <a:rPr lang="pl-PL" sz="2400">
                <a:ea typeface="+mn-lt"/>
                <a:cs typeface="+mn-lt"/>
              </a:rPr>
              <a:t>Constitution</a:t>
            </a:r>
            <a:r>
              <a:rPr lang="pl-PL" sz="2400">
                <a:ea typeface="+mn-lt"/>
                <a:cs typeface="+mn-lt"/>
              </a:rPr>
              <a:t> To </a:t>
            </a:r>
            <a:r>
              <a:rPr lang="pl-PL" sz="2400">
                <a:ea typeface="+mn-lt"/>
                <a:cs typeface="+mn-lt"/>
              </a:rPr>
              <a:t>obtain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such</a:t>
            </a:r>
            <a:r>
              <a:rPr lang="pl-PL" sz="2400">
                <a:ea typeface="+mn-lt"/>
                <a:cs typeface="+mn-lt"/>
              </a:rPr>
              <a:t> a </a:t>
            </a:r>
            <a:r>
              <a:rPr lang="pl-PL" sz="2400">
                <a:ea typeface="+mn-lt"/>
                <a:cs typeface="+mn-lt"/>
              </a:rPr>
              <a:t>permit</a:t>
            </a:r>
            <a:r>
              <a:rPr lang="pl-PL" sz="2400">
                <a:ea typeface="+mn-lt"/>
                <a:cs typeface="+mn-lt"/>
              </a:rPr>
              <a:t>, the </a:t>
            </a:r>
            <a:r>
              <a:rPr lang="pl-PL" sz="2400">
                <a:ea typeface="+mn-lt"/>
                <a:cs typeface="+mn-lt"/>
              </a:rPr>
              <a:t>following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conditions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must</a:t>
            </a:r>
            <a:r>
              <a:rPr lang="pl-PL" sz="2400">
                <a:ea typeface="+mn-lt"/>
                <a:cs typeface="+mn-lt"/>
              </a:rPr>
              <a:t> be met:</a:t>
            </a:r>
            <a:endParaRPr/>
          </a:p>
          <a:p>
            <a:pPr>
              <a:defRPr/>
            </a:pPr>
            <a:r>
              <a:rPr lang="pl-PL" sz="2400">
                <a:ea typeface="+mn-lt"/>
                <a:cs typeface="+mn-lt"/>
              </a:rPr>
              <a:t>Minimum </a:t>
            </a:r>
            <a:r>
              <a:rPr lang="pl-PL" sz="2400">
                <a:ea typeface="+mn-lt"/>
                <a:cs typeface="+mn-lt"/>
              </a:rPr>
              <a:t>age</a:t>
            </a:r>
            <a:r>
              <a:rPr lang="pl-PL" sz="2400">
                <a:ea typeface="+mn-lt"/>
                <a:cs typeface="+mn-lt"/>
              </a:rPr>
              <a:t> 25,</a:t>
            </a:r>
            <a:endParaRPr/>
          </a:p>
          <a:p>
            <a:pPr>
              <a:defRPr/>
            </a:pPr>
            <a:r>
              <a:rPr lang="pl-PL" sz="2400">
                <a:ea typeface="+mn-lt"/>
                <a:cs typeface="+mn-lt"/>
              </a:rPr>
              <a:t>Adequate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medical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examination</a:t>
            </a:r>
            <a:r>
              <a:rPr lang="pl-PL" sz="2400">
                <a:ea typeface="+mn-lt"/>
                <a:cs typeface="+mn-lt"/>
              </a:rPr>
              <a:t>,</a:t>
            </a:r>
            <a:endParaRPr/>
          </a:p>
          <a:p>
            <a:pPr>
              <a:defRPr/>
            </a:pPr>
            <a:r>
              <a:rPr lang="pl-PL" sz="2400">
                <a:ea typeface="+mn-lt"/>
                <a:cs typeface="+mn-lt"/>
              </a:rPr>
              <a:t>No </a:t>
            </a:r>
            <a:r>
              <a:rPr lang="pl-PL" sz="2400">
                <a:ea typeface="+mn-lt"/>
                <a:cs typeface="+mn-lt"/>
              </a:rPr>
              <a:t>criminal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record</a:t>
            </a:r>
            <a:r>
              <a:rPr lang="pl-PL" sz="2400">
                <a:ea typeface="+mn-lt"/>
                <a:cs typeface="+mn-lt"/>
              </a:rPr>
              <a:t>,</a:t>
            </a:r>
            <a:endParaRPr/>
          </a:p>
          <a:p>
            <a:pPr>
              <a:defRPr/>
            </a:pPr>
            <a:r>
              <a:rPr lang="pl-PL" sz="2400">
                <a:ea typeface="+mn-lt"/>
                <a:cs typeface="+mn-lt"/>
              </a:rPr>
              <a:t>Justification</a:t>
            </a:r>
            <a:r>
              <a:rPr lang="pl-PL" sz="2400">
                <a:ea typeface="+mn-lt"/>
                <a:cs typeface="+mn-lt"/>
              </a:rPr>
              <a:t> of </a:t>
            </a:r>
            <a:r>
              <a:rPr lang="pl-PL" sz="2400">
                <a:ea typeface="+mn-lt"/>
                <a:cs typeface="+mn-lt"/>
              </a:rPr>
              <a:t>need</a:t>
            </a:r>
            <a:r>
              <a:rPr lang="pl-PL" sz="2400">
                <a:ea typeface="+mn-lt"/>
                <a:cs typeface="+mn-lt"/>
              </a:rPr>
              <a:t> (</a:t>
            </a:r>
            <a:r>
              <a:rPr lang="pl-PL" sz="2400">
                <a:ea typeface="+mn-lt"/>
                <a:cs typeface="+mn-lt"/>
              </a:rPr>
              <a:t>defence</a:t>
            </a:r>
            <a:r>
              <a:rPr lang="pl-PL" sz="2400">
                <a:ea typeface="+mn-lt"/>
                <a:cs typeface="+mn-lt"/>
              </a:rPr>
              <a:t>, </a:t>
            </a:r>
            <a:r>
              <a:rPr lang="pl-PL" sz="2400">
                <a:ea typeface="+mn-lt"/>
                <a:cs typeface="+mn-lt"/>
              </a:rPr>
              <a:t>security</a:t>
            </a:r>
            <a:r>
              <a:rPr lang="pl-PL" sz="2400">
                <a:ea typeface="+mn-lt"/>
                <a:cs typeface="+mn-lt"/>
              </a:rPr>
              <a:t> </a:t>
            </a:r>
            <a:r>
              <a:rPr lang="pl-PL" sz="2400">
                <a:ea typeface="+mn-lt"/>
                <a:cs typeface="+mn-lt"/>
              </a:rPr>
              <a:t>work</a:t>
            </a:r>
            <a:r>
              <a:rPr lang="pl-PL" sz="2400">
                <a:ea typeface="+mn-lt"/>
                <a:cs typeface="+mn-lt"/>
              </a:rPr>
              <a:t>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spd="med" p14:dur="750" advClick="1">
        <p:fade thruBlk="0"/>
      </p:transition>
    </mc:Choice>
    <mc:Fallback>
      <p:transition spd="med" advClick="1">
        <p:fade thruBlk="0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" name="Obraz 4" descr="Download free Colombia Flag In The City Wallpaper - MrWallpaper.com"/>
          <p:cNvPicPr>
            <a:picLocks noChangeAspect="1"/>
          </p:cNvPicPr>
          <p:nvPr/>
        </p:nvPicPr>
        <p:blipFill>
          <a:blip r:embed="rId3"/>
          <a:srcRect l="0" t="15085" r="0" b="30808"/>
          <a:stretch/>
        </p:blipFill>
        <p:spPr bwMode="auto">
          <a:xfrm>
            <a:off x="20" y="10"/>
            <a:ext cx="12191980" cy="4637359"/>
          </a:xfrm>
          <a:custGeom>
            <a:avLst/>
            <a:gdLst/>
            <a:ahLst/>
            <a:cxnLst/>
            <a:rect l="l" t="t" r="r" b="b"/>
            <a:pathLst>
              <a:path w="12192000" h="3692092" fill="norm" stroke="1" extrusionOk="0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2091" y="4453066"/>
            <a:ext cx="12187844" cy="245268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  <a:defRPr/>
            </a:pPr>
            <a:r>
              <a:rPr lang="pl-PL">
                <a:latin typeface="Aptos Display"/>
                <a:ea typeface="+mn-lt"/>
                <a:cs typeface="+mn-lt"/>
              </a:rPr>
              <a:t>In </a:t>
            </a:r>
            <a:r>
              <a:rPr lang="pl-PL">
                <a:latin typeface="Aptos Display"/>
                <a:ea typeface="+mn-lt"/>
                <a:cs typeface="+mn-lt"/>
              </a:rPr>
              <a:t>Colombia</a:t>
            </a:r>
            <a:r>
              <a:rPr lang="pl-PL">
                <a:latin typeface="Aptos Display"/>
                <a:ea typeface="+mn-lt"/>
                <a:cs typeface="+mn-lt"/>
              </a:rPr>
              <a:t>, </a:t>
            </a:r>
            <a:r>
              <a:rPr lang="pl-PL">
                <a:latin typeface="Aptos Display"/>
                <a:ea typeface="+mn-lt"/>
                <a:cs typeface="+mn-lt"/>
              </a:rPr>
              <a:t>two</a:t>
            </a:r>
            <a:r>
              <a:rPr lang="pl-PL">
                <a:latin typeface="Aptos Display"/>
                <a:ea typeface="+mn-lt"/>
                <a:cs typeface="+mn-lt"/>
              </a:rPr>
              <a:t> </a:t>
            </a:r>
            <a:r>
              <a:rPr lang="pl-PL">
                <a:latin typeface="Aptos Display"/>
                <a:ea typeface="+mn-lt"/>
                <a:cs typeface="+mn-lt"/>
              </a:rPr>
              <a:t>licences</a:t>
            </a:r>
            <a:r>
              <a:rPr lang="pl-PL">
                <a:latin typeface="Aptos Display"/>
                <a:ea typeface="+mn-lt"/>
                <a:cs typeface="+mn-lt"/>
              </a:rPr>
              <a:t> </a:t>
            </a:r>
            <a:r>
              <a:rPr lang="pl-PL">
                <a:latin typeface="Aptos Display"/>
                <a:ea typeface="+mn-lt"/>
                <a:cs typeface="+mn-lt"/>
              </a:rPr>
              <a:t>can</a:t>
            </a:r>
            <a:r>
              <a:rPr lang="pl-PL">
                <a:latin typeface="Aptos Display"/>
                <a:ea typeface="+mn-lt"/>
                <a:cs typeface="+mn-lt"/>
              </a:rPr>
              <a:t> be </a:t>
            </a:r>
            <a:r>
              <a:rPr lang="pl-PL">
                <a:latin typeface="Aptos Display"/>
                <a:ea typeface="+mn-lt"/>
                <a:cs typeface="+mn-lt"/>
              </a:rPr>
              <a:t>obtained</a:t>
            </a:r>
            <a:r>
              <a:rPr lang="pl-PL">
                <a:latin typeface="Aptos Display"/>
                <a:ea typeface="+mn-lt"/>
                <a:cs typeface="+mn-lt"/>
              </a:rPr>
              <a:t>, one to </a:t>
            </a:r>
            <a:r>
              <a:rPr lang="pl-PL">
                <a:latin typeface="Aptos Display"/>
                <a:ea typeface="+mn-lt"/>
                <a:cs typeface="+mn-lt"/>
              </a:rPr>
              <a:t>own</a:t>
            </a:r>
            <a:r>
              <a:rPr lang="pl-PL">
                <a:latin typeface="Aptos Display"/>
                <a:ea typeface="+mn-lt"/>
                <a:cs typeface="+mn-lt"/>
              </a:rPr>
              <a:t> a </a:t>
            </a:r>
            <a:r>
              <a:rPr lang="pl-PL">
                <a:latin typeface="Aptos Display"/>
                <a:ea typeface="+mn-lt"/>
                <a:cs typeface="+mn-lt"/>
              </a:rPr>
              <a:t>gun</a:t>
            </a:r>
            <a:r>
              <a:rPr lang="pl-PL">
                <a:latin typeface="Aptos Display"/>
                <a:ea typeface="+mn-lt"/>
                <a:cs typeface="+mn-lt"/>
              </a:rPr>
              <a:t> and one to </a:t>
            </a:r>
            <a:r>
              <a:rPr lang="pl-PL">
                <a:latin typeface="Aptos Display"/>
                <a:ea typeface="+mn-lt"/>
                <a:cs typeface="+mn-lt"/>
              </a:rPr>
              <a:t>carry</a:t>
            </a:r>
            <a:r>
              <a:rPr lang="pl-PL">
                <a:latin typeface="Aptos Display"/>
                <a:ea typeface="+mn-lt"/>
                <a:cs typeface="+mn-lt"/>
              </a:rPr>
              <a:t> </a:t>
            </a:r>
            <a:r>
              <a:rPr lang="pl-PL">
                <a:latin typeface="Aptos Display"/>
                <a:ea typeface="+mn-lt"/>
                <a:cs typeface="+mn-lt"/>
              </a:rPr>
              <a:t>it</a:t>
            </a:r>
            <a:endParaRPr lang="pl-PL">
              <a:latin typeface="Aptos Display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spd="med" p14:dur="750" advClick="1">
        <p:fade thruBlk="0"/>
      </p:transition>
    </mc:Choice>
    <mc:Fallback>
      <p:transition spd="med" advClick="1">
        <p:fade thruBlk="0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 useBgFill="1">
        <p:nvSpPr>
          <p:cNvPr id="9" name="Rectangle 9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1"/>
          <p:cNvSpPr>
            <a:spLocks noAdjustHandles="1" noChangeArrowheads="1" noChangeAspect="1" noChangeShapeType="1" noEditPoints="1" noGrp="1" noMove="1" noResize="1" noRot="1" noTextEdit="1"/>
          </p:cNvSpPr>
          <p:nvPr/>
        </p:nvSpPr>
        <p:spPr bwMode="auto"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Obraz 4" descr="Download free Colombia Flag In The City Wallpaper - MrWallpaper.com"/>
          <p:cNvPicPr>
            <a:picLocks noChangeAspect="1"/>
          </p:cNvPicPr>
          <p:nvPr/>
        </p:nvPicPr>
        <p:blipFill>
          <a:blip r:embed="rId3"/>
          <a:srcRect l="5698" t="0" r="37693" b="0"/>
          <a:stretch/>
        </p:blipFill>
        <p:spPr bwMode="auto"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 fill="norm" stroke="1" extrusionOk="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7395979" y="1878318"/>
            <a:ext cx="4140012" cy="390858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  <a:defRPr/>
            </a:pPr>
            <a:r>
              <a:rPr lang="pl-PL" sz="3200">
                <a:ea typeface="+mn-lt"/>
                <a:cs typeface="+mn-lt"/>
              </a:rPr>
              <a:t>In order to </a:t>
            </a:r>
            <a:r>
              <a:rPr lang="pl-PL" sz="3200">
                <a:ea typeface="+mn-lt"/>
                <a:cs typeface="+mn-lt"/>
              </a:rPr>
              <a:t>obtain</a:t>
            </a:r>
            <a:r>
              <a:rPr lang="pl-PL" sz="3200">
                <a:ea typeface="+mn-lt"/>
                <a:cs typeface="+mn-lt"/>
              </a:rPr>
              <a:t> </a:t>
            </a:r>
            <a:r>
              <a:rPr lang="pl-PL" sz="3200">
                <a:ea typeface="+mn-lt"/>
                <a:cs typeface="+mn-lt"/>
              </a:rPr>
              <a:t>such</a:t>
            </a:r>
            <a:r>
              <a:rPr lang="pl-PL" sz="3200">
                <a:ea typeface="+mn-lt"/>
                <a:cs typeface="+mn-lt"/>
              </a:rPr>
              <a:t> </a:t>
            </a:r>
            <a:r>
              <a:rPr lang="pl-PL" sz="3200">
                <a:ea typeface="+mn-lt"/>
                <a:cs typeface="+mn-lt"/>
              </a:rPr>
              <a:t>permits</a:t>
            </a:r>
            <a:r>
              <a:rPr lang="pl-PL" sz="3200">
                <a:ea typeface="+mn-lt"/>
                <a:cs typeface="+mn-lt"/>
              </a:rPr>
              <a:t>, </a:t>
            </a:r>
            <a:r>
              <a:rPr lang="pl-PL" sz="3200">
                <a:ea typeface="+mn-lt"/>
                <a:cs typeface="+mn-lt"/>
              </a:rPr>
              <a:t>you</a:t>
            </a:r>
            <a:r>
              <a:rPr lang="pl-PL" sz="3200">
                <a:ea typeface="+mn-lt"/>
                <a:cs typeface="+mn-lt"/>
              </a:rPr>
              <a:t> </a:t>
            </a:r>
            <a:r>
              <a:rPr lang="pl-PL" sz="3200">
                <a:ea typeface="+mn-lt"/>
                <a:cs typeface="+mn-lt"/>
              </a:rPr>
              <a:t>need</a:t>
            </a:r>
            <a:r>
              <a:rPr lang="pl-PL" sz="3200">
                <a:ea typeface="+mn-lt"/>
                <a:cs typeface="+mn-lt"/>
              </a:rPr>
              <a:t> to </a:t>
            </a:r>
            <a:r>
              <a:rPr lang="pl-PL" sz="3200">
                <a:ea typeface="+mn-lt"/>
                <a:cs typeface="+mn-lt"/>
              </a:rPr>
              <a:t>submit</a:t>
            </a:r>
            <a:r>
              <a:rPr lang="pl-PL" sz="3200">
                <a:ea typeface="+mn-lt"/>
                <a:cs typeface="+mn-lt"/>
              </a:rPr>
              <a:t> </a:t>
            </a:r>
            <a:r>
              <a:rPr lang="pl-PL" sz="3200">
                <a:ea typeface="+mn-lt"/>
                <a:cs typeface="+mn-lt"/>
              </a:rPr>
              <a:t>an</a:t>
            </a:r>
            <a:r>
              <a:rPr lang="pl-PL" sz="3200">
                <a:ea typeface="+mn-lt"/>
                <a:cs typeface="+mn-lt"/>
              </a:rPr>
              <a:t> </a:t>
            </a:r>
            <a:r>
              <a:rPr lang="pl-PL" sz="3200">
                <a:ea typeface="+mn-lt"/>
                <a:cs typeface="+mn-lt"/>
              </a:rPr>
              <a:t>application</a:t>
            </a:r>
            <a:r>
              <a:rPr lang="pl-PL" sz="3200">
                <a:ea typeface="+mn-lt"/>
                <a:cs typeface="+mn-lt"/>
              </a:rPr>
              <a:t> with a </a:t>
            </a:r>
            <a:r>
              <a:rPr lang="pl-PL" sz="3200">
                <a:ea typeface="+mn-lt"/>
                <a:cs typeface="+mn-lt"/>
              </a:rPr>
              <a:t>criminal</a:t>
            </a:r>
            <a:r>
              <a:rPr lang="pl-PL" sz="3200">
                <a:ea typeface="+mn-lt"/>
                <a:cs typeface="+mn-lt"/>
              </a:rPr>
              <a:t> </a:t>
            </a:r>
            <a:r>
              <a:rPr lang="pl-PL" sz="3200">
                <a:ea typeface="+mn-lt"/>
                <a:cs typeface="+mn-lt"/>
              </a:rPr>
              <a:t>record</a:t>
            </a:r>
            <a:r>
              <a:rPr lang="pl-PL" sz="3200">
                <a:ea typeface="+mn-lt"/>
                <a:cs typeface="+mn-lt"/>
              </a:rPr>
              <a:t> </a:t>
            </a:r>
            <a:r>
              <a:rPr lang="pl-PL" sz="3200">
                <a:ea typeface="+mn-lt"/>
                <a:cs typeface="+mn-lt"/>
              </a:rPr>
              <a:t>check</a:t>
            </a:r>
            <a:r>
              <a:rPr lang="pl-PL" sz="3200">
                <a:ea typeface="+mn-lt"/>
                <a:cs typeface="+mn-lt"/>
              </a:rPr>
              <a:t> and a </a:t>
            </a:r>
            <a:r>
              <a:rPr lang="pl-PL" sz="3200">
                <a:ea typeface="+mn-lt"/>
                <a:cs typeface="+mn-lt"/>
              </a:rPr>
              <a:t>letter</a:t>
            </a:r>
            <a:r>
              <a:rPr lang="pl-PL" sz="3200">
                <a:ea typeface="+mn-lt"/>
                <a:cs typeface="+mn-lt"/>
              </a:rPr>
              <a:t> to </a:t>
            </a:r>
            <a:r>
              <a:rPr lang="pl-PL" sz="3200">
                <a:ea typeface="+mn-lt"/>
                <a:cs typeface="+mn-lt"/>
              </a:rPr>
              <a:t>justify</a:t>
            </a:r>
            <a:r>
              <a:rPr lang="pl-PL" sz="3200">
                <a:ea typeface="+mn-lt"/>
                <a:cs typeface="+mn-lt"/>
              </a:rPr>
              <a:t> </a:t>
            </a:r>
            <a:r>
              <a:rPr lang="pl-PL" sz="3200">
                <a:ea typeface="+mn-lt"/>
                <a:cs typeface="+mn-lt"/>
              </a:rPr>
              <a:t>its</a:t>
            </a:r>
            <a:r>
              <a:rPr lang="pl-PL" sz="3200">
                <a:ea typeface="+mn-lt"/>
                <a:cs typeface="+mn-lt"/>
              </a:rPr>
              <a:t> </a:t>
            </a:r>
            <a:r>
              <a:rPr lang="pl-PL" sz="3200">
                <a:ea typeface="+mn-lt"/>
                <a:cs typeface="+mn-lt"/>
              </a:rPr>
              <a:t>issuance</a:t>
            </a:r>
            <a:endParaRPr lang="pl-PL" sz="32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spd="med" p14:dur="750" advClick="1">
        <p:fade thruBlk="0"/>
      </p:transition>
    </mc:Choice>
    <mc:Fallback>
      <p:transition spd="med" advClick="1">
        <p:fade thruBlk="0"/>
      </p:transition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Pakiet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ONLYOFFICE/8.0.1.31</Application>
  <DocSecurity>0</DocSecurity>
  <PresentationFormat>Panoramiczny</PresentationFormat>
  <Paragraphs>0</Paragraphs>
  <Slides>8</Slides>
  <Notes>8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dc:identifier/>
  <dc:language/>
  <cp:lastModifiedBy/>
  <cp:revision>3</cp:revision>
  <dcterms:created xsi:type="dcterms:W3CDTF">2024-04-06T08:39:31Z</dcterms:created>
  <dcterms:modified xsi:type="dcterms:W3CDTF">2024-06-15T15:02:06Z</dcterms:modified>
  <cp:category/>
  <cp:contentStatus/>
  <cp:version/>
</cp:coreProperties>
</file>