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pour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fr-FR"/>
              <a:t>10/30/2013</a:t>
            </a:fld>
            <a:endParaRPr lang="fr-FR"/>
          </a:p>
        </p:txBody>
      </p:sp>
      <p:sp>
        <p:nvSpPr>
          <p:cNvPr id="4" name="Espace réservé pour l'image de la diapositive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Remarques Espace réservé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3386217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687128609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0696992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88AFF4E-2863-57A5-D09C-66587113EFC5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fr-FR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fr-FR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hyperlink" Target="D:/Mon Boulot Instit/Documentation utile/Fran&#231;ais - Ressources pour classe/Dict&#233;es/Dict&#233;e Histoire des arts Candice/s&#233;quences 10 &#224; 18/s&#233;quence 13 le pluriel des noms en al au eau/Diaporamas Histoire des arts 1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Slide_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42345357" name="ZoneTexte 2"/>
          <p:cNvSpPr txBox="1">
            <a:spLocks noGrp="1"/>
          </p:cNvSpPr>
          <p:nvPr/>
        </p:nvSpPr>
        <p:spPr bwMode="auto">
          <a:xfrm flipH="0" flipV="0">
            <a:off x="943742" y="319698"/>
            <a:ext cx="10522132" cy="236255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algn="ctr">
              <a:defRPr/>
            </a:pPr>
            <a:r>
              <a:rPr lang="en-GB" sz="13800">
                <a:solidFill>
                  <a:srgbClr val="000000"/>
                </a:solidFill>
                <a:latin typeface="Calibri"/>
                <a:cs typeface="Calibri"/>
              </a:rPr>
              <a:t>History of arts</a:t>
            </a:r>
            <a:endParaRPr lang="en-GB" sz="13800">
              <a:solidFill>
                <a:srgbClr val="000000"/>
              </a:solidFill>
              <a:latin typeface="Calibri"/>
              <a:cs typeface="Calibri"/>
            </a:endParaRPr>
          </a:p>
          <a:p>
            <a:pPr marL="0" algn="ctr">
              <a:defRPr/>
            </a:pPr>
            <a:endParaRPr lang="en-GB" sz="1100"/>
          </a:p>
        </p:txBody>
      </p:sp>
      <p:pic>
        <p:nvPicPr>
          <p:cNvPr id="942381613" name="Graphique 64" descr=""/>
          <p:cNvPicPr/>
          <p:nvPr/>
        </p:nvPicPr>
        <p:blipFill>
          <a:blip r:embed="rId3"/>
          <a:stretch/>
        </p:blipFill>
        <p:spPr bwMode="auto">
          <a:xfrm flipH="0" flipV="0">
            <a:off x="7309734" y="-482391"/>
            <a:ext cx="389279" cy="376188"/>
          </a:xfrm>
          <a:prstGeom prst="rect">
            <a:avLst/>
          </a:prstGeom>
          <a:ln w="0">
            <a:noFill/>
          </a:ln>
        </p:spPr>
      </p:pic>
      <p:pic>
        <p:nvPicPr>
          <p:cNvPr id="589122299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6190327" y="-630596"/>
            <a:ext cx="364108" cy="588564"/>
          </a:xfrm>
          <a:prstGeom prst="rect">
            <a:avLst/>
          </a:prstGeom>
        </p:spPr>
      </p:pic>
      <p:pic>
        <p:nvPicPr>
          <p:cNvPr id="902368496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rot="0" flipH="0" flipV="0">
            <a:off x="5709245" y="-466195"/>
            <a:ext cx="359991" cy="359994"/>
          </a:xfrm>
          <a:prstGeom prst="rect">
            <a:avLst/>
          </a:prstGeom>
        </p:spPr>
      </p:pic>
      <p:pic>
        <p:nvPicPr>
          <p:cNvPr id="1679367422" name=""/>
          <p:cNvPicPr/>
          <p:nvPr/>
        </p:nvPicPr>
        <p:blipFill>
          <a:blip r:embed="rId6"/>
          <a:stretch/>
        </p:blipFill>
        <p:spPr bwMode="auto">
          <a:xfrm rot="581322" flipH="0" flipV="0">
            <a:off x="4638398" y="-473037"/>
            <a:ext cx="269998" cy="359994"/>
          </a:xfrm>
          <a:prstGeom prst="rect">
            <a:avLst/>
          </a:prstGeom>
        </p:spPr>
      </p:pic>
      <p:pic>
        <p:nvPicPr>
          <p:cNvPr id="1604580423" name="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 rot="0" flipH="0" flipV="0">
            <a:off x="4068531" y="-493196"/>
            <a:ext cx="359993" cy="413997"/>
          </a:xfrm>
          <a:prstGeom prst="rect">
            <a:avLst/>
          </a:prstGeom>
        </p:spPr>
      </p:pic>
      <p:pic>
        <p:nvPicPr>
          <p:cNvPr id="1780772558" name="Graphique 63" descr=""/>
          <p:cNvPicPr/>
          <p:nvPr/>
        </p:nvPicPr>
        <p:blipFill>
          <a:blip r:embed="rId8"/>
          <a:srcRect l="0" t="15370" r="0" b="0"/>
          <a:stretch/>
        </p:blipFill>
        <p:spPr bwMode="auto">
          <a:xfrm flipH="0" flipV="0">
            <a:off x="5092221" y="-430371"/>
            <a:ext cx="471308" cy="274660"/>
          </a:xfrm>
          <a:prstGeom prst="rect">
            <a:avLst/>
          </a:prstGeom>
          <a:ln w="0">
            <a:noFill/>
          </a:ln>
        </p:spPr>
      </p:pic>
      <p:pic>
        <p:nvPicPr>
          <p:cNvPr id="1022776924" name=""/>
          <p:cNvPicPr>
            <a:picLocks noChangeAspect="1"/>
          </p:cNvPicPr>
          <p:nvPr/>
        </p:nvPicPr>
        <p:blipFill>
          <a:blip r:embed="rId9"/>
          <a:stretch/>
        </p:blipFill>
        <p:spPr bwMode="auto">
          <a:xfrm>
            <a:off x="6677227" y="-595566"/>
            <a:ext cx="457182" cy="457227"/>
          </a:xfrm>
          <a:prstGeom prst="rect">
            <a:avLst/>
          </a:prstGeom>
        </p:spPr>
      </p:pic>
      <p:sp>
        <p:nvSpPr>
          <p:cNvPr id="1298913080" name="ZoneTexte 2">
            <a:hlinkClick r:id="rId10" tooltip=""/>
          </p:cNvPr>
          <p:cNvSpPr txBox="1">
            <a:spLocks noGrp="1"/>
          </p:cNvSpPr>
          <p:nvPr/>
        </p:nvSpPr>
        <p:spPr bwMode="auto">
          <a:xfrm flipH="0" flipV="0">
            <a:off x="1111314" y="3642948"/>
            <a:ext cx="10530052" cy="86903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algn="ctr">
              <a:defRPr/>
            </a:pPr>
            <a:r>
              <a:rPr lang="en-GB" sz="4800" u="sng">
                <a:solidFill>
                  <a:srgbClr val="00B0F0"/>
                </a:solidFill>
                <a:latin typeface="Calibri"/>
                <a:cs typeface="Calibri"/>
              </a:rPr>
              <a:t>Open file</a:t>
            </a:r>
            <a:endParaRPr sz="4800" u="sng">
              <a:solidFill>
                <a:srgbClr val="00B0F0"/>
              </a:solidFill>
              <a:latin typeface="Calibri"/>
              <a:cs typeface="Calibri"/>
            </a:endParaRPr>
          </a:p>
          <a:p>
            <a:pPr marL="0" algn="ctr">
              <a:defRPr/>
            </a:pPr>
            <a:endParaRPr sz="300" u="sng">
              <a:solidFill>
                <a:srgbClr val="00B0F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ONLYOFFICE/8.2.2.22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</cp:revision>
  <dcterms:created xsi:type="dcterms:W3CDTF">2012-12-03T06:56:55Z</dcterms:created>
  <dcterms:modified xsi:type="dcterms:W3CDTF">2025-01-12T14:12:28Z</dcterms:modified>
</cp:coreProperties>
</file>