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theme" Target="theme/theme3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959F419-8DA2-50CD-575B-730CE79B4440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43118" name="PlaceHolder 1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602551676" name="PlaceHolder 2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97B1ADE6-9A89-AECB-271D-0667463CB49B}" type="slidenum">
              <a:rPr/>
              <a:t/>
            </a:fld>
            <a:endParaRPr/>
          </a:p>
        </p:txBody>
      </p:sp>
      <p:sp>
        <p:nvSpPr>
          <p:cNvPr id="1789933850" name="PlaceHolder 3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5910628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1696313" name="PlaceHolder 2"/>
          <p:cNvSpPr>
            <a:spLocks noGrp="1"/>
          </p:cNvSpPr>
          <p:nvPr>
            <p:ph type="subTitle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fr-FR" sz="32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2337856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204422449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7304BEF5-4B2C-27FC-D295-E303D5EF7E33}" type="slidenum">
              <a:rPr/>
              <a:t/>
            </a:fld>
            <a:endParaRPr/>
          </a:p>
        </p:txBody>
      </p:sp>
      <p:sp>
        <p:nvSpPr>
          <p:cNvPr id="1284590240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0242389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7790677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7466326" name="PlaceHolder 3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970107238" name="PlaceHolder 4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F557A39B-0AAD-A362-2E71-A91DD263E520}" type="slidenum">
              <a:rPr/>
              <a:t/>
            </a:fld>
            <a:endParaRPr/>
          </a:p>
        </p:txBody>
      </p:sp>
      <p:sp>
        <p:nvSpPr>
          <p:cNvPr id="360972949" name="PlaceHolder 5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95079354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0234971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5381053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6014713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62338240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75588B20-DF9E-55AF-9E5F-6D81A4AF487E}" type="slidenum">
              <a:rPr/>
              <a:t/>
            </a:fld>
            <a:endParaRPr/>
          </a:p>
        </p:txBody>
      </p:sp>
      <p:sp>
        <p:nvSpPr>
          <p:cNvPr id="26661231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7956690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375248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06242100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784819B9-DEDF-374B-2AC1-E10E46A32C5D}" type="slidenum">
              <a:rPr/>
              <a:t/>
            </a:fld>
            <a:endParaRPr/>
          </a:p>
        </p:txBody>
      </p:sp>
      <p:sp>
        <p:nvSpPr>
          <p:cNvPr id="653442037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03264189" name="PlaceHolder 1"/>
          <p:cNvSpPr>
            <a:spLocks noGrp="1"/>
          </p:cNvSpPr>
          <p:nvPr>
            <p:ph type="subTitle"/>
          </p:nvPr>
        </p:nvSpPr>
        <p:spPr bwMode="auto"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defRPr/>
            </a:pPr>
            <a:endParaRPr lang="fr-FR" sz="32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1720714" name="PlaceHolder 2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103244384" name="PlaceHolder 3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A8005AEC-2BEB-B536-306D-839B1A64DCE4}" type="slidenum">
              <a:rPr/>
              <a:t/>
            </a:fld>
            <a:endParaRPr/>
          </a:p>
        </p:txBody>
      </p:sp>
      <p:sp>
        <p:nvSpPr>
          <p:cNvPr id="1295109792" name="PlaceHolder 4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484703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554544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3443051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1169828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3813320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976155218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CA4BD58F-A36E-917B-DF93-F2D8B2A193B1}" type="slidenum">
              <a:rPr/>
              <a:t/>
            </a:fld>
            <a:endParaRPr/>
          </a:p>
        </p:txBody>
      </p:sp>
      <p:sp>
        <p:nvSpPr>
          <p:cNvPr id="438147151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549112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673729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4765762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1366709" name="PlaceHolder 4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16581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249741469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5B156FE7-C3F2-BD8A-BCBE-2F61C60320E9}" type="slidenum">
              <a:rPr/>
              <a:t/>
            </a:fld>
            <a:endParaRPr/>
          </a:p>
        </p:txBody>
      </p:sp>
      <p:sp>
        <p:nvSpPr>
          <p:cNvPr id="1565162650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34908559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3671699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1705328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656846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4684596" name="PlaceHolder 5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243937341" name="PlaceHolder 6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4393298F-782E-FFDA-565D-223B090548B2}" type="slidenum">
              <a:rPr/>
              <a:t/>
            </a:fld>
            <a:endParaRPr/>
          </a:p>
        </p:txBody>
      </p:sp>
      <p:sp>
        <p:nvSpPr>
          <p:cNvPr id="945288654" name="PlaceHolder 7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27548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35097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7861377" name="PlaceHolder 3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7535475" name="PlaceHolder 4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85050861" name="PlaceHolder 5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BA042C92-C080-A65E-DE0F-600880B76C8E}" type="slidenum">
              <a:rPr/>
              <a:t/>
            </a:fld>
            <a:endParaRPr/>
          </a:p>
        </p:txBody>
      </p:sp>
      <p:sp>
        <p:nvSpPr>
          <p:cNvPr id="1644308403" name="PlaceHolder 6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06543177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2207378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6462704" name="PlaceHolder 3"/>
          <p:cNvSpPr>
            <a:spLocks noGrp="1"/>
          </p:cNvSpPr>
          <p:nvPr>
            <p:ph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9402225" name="PlaceHolder 4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7314531" name="PlaceHolder 5"/>
          <p:cNvSpPr>
            <a:spLocks noGrp="1"/>
          </p:cNvSpPr>
          <p:nvPr>
            <p:ph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497147" name="PlaceHolder 6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813953688" name="PlaceHolder 7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E74B7188-5869-439D-CBAE-72C7ACFC7345}" type="slidenum">
              <a:rPr/>
              <a:t/>
            </a:fld>
            <a:endParaRPr/>
          </a:p>
        </p:txBody>
      </p:sp>
      <p:sp>
        <p:nvSpPr>
          <p:cNvPr id="1771758786" name="PlaceHolder 8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2222882" name="PlaceHolder 1"/>
          <p:cNvSpPr>
            <a:spLocks noGrp="1"/>
          </p:cNvSpPr>
          <p:nvPr>
            <p:ph type="title"/>
          </p:nvPr>
        </p:nvSpPr>
        <p:spPr bwMode="auto"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fr-FR" sz="1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4317259" name="PlaceHolder 2"/>
          <p:cNvSpPr>
            <a:spLocks noGrp="1"/>
          </p:cNvSpPr>
          <p:nvPr>
            <p:ph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8531516" name="PlaceHolder 3"/>
          <p:cNvSpPr>
            <a:spLocks noGrp="1"/>
          </p:cNvSpPr>
          <p:nvPr>
            <p:ph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935956" name="PlaceHolder 4"/>
          <p:cNvSpPr>
            <a:spLocks noGrp="1"/>
          </p:cNvSpPr>
          <p:nvPr>
            <p:ph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199958" name="PlaceHolder 5"/>
          <p:cNvSpPr>
            <a:spLocks noGrp="1"/>
          </p:cNvSpPr>
          <p:nvPr>
            <p:ph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1279777" name="PlaceHolder 6"/>
          <p:cNvSpPr>
            <a:spLocks noGrp="1"/>
          </p:cNvSpPr>
          <p:nvPr>
            <p:ph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6766252" name="PlaceHolder 7"/>
          <p:cNvSpPr>
            <a:spLocks noGrp="1"/>
          </p:cNvSpPr>
          <p:nvPr>
            <p:ph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lnSpc>
                <a:spcPct val="90000"/>
              </a:lnSpc>
              <a:spcBef>
                <a:spcPts val="1416"/>
              </a:spcBef>
              <a:buNone/>
              <a:defRPr/>
            </a:pPr>
            <a:endParaRPr lang="fr-FR" sz="2800" b="0" strike="noStrike" spc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6360458" name="PlaceHolder 8"/>
          <p:cNvSpPr>
            <a:spLocks noGrp="1"/>
          </p:cNvSpPr>
          <p:nvPr>
            <p:ph type="ftr" idx="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067990205" name="PlaceHolder 9"/>
          <p:cNvSpPr>
            <a:spLocks noGrp="1"/>
          </p:cNvSpPr>
          <p:nvPr>
            <p:ph type="sldNum" idx="5"/>
          </p:nvPr>
        </p:nvSpPr>
        <p:spPr bwMode="auto"/>
        <p:txBody>
          <a:bodyPr/>
          <a:p>
            <a:pPr>
              <a:defRPr/>
            </a:pPr>
            <a:fld id="{87FA2571-90F4-09E5-193E-2C46C625AA86}" type="slidenum">
              <a:rPr/>
              <a:t/>
            </a:fld>
            <a:endParaRPr/>
          </a:p>
        </p:txBody>
      </p:sp>
      <p:sp>
        <p:nvSpPr>
          <p:cNvPr id="2141451465" name="PlaceHolder 10"/>
          <p:cNvSpPr>
            <a:spLocks noGrp="1"/>
          </p:cNvSpPr>
          <p:nvPr>
            <p:ph type="dt" idx="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2847539" name="PlaceHolder 1"/>
          <p:cNvSpPr>
            <a:spLocks noGrp="1"/>
          </p:cNvSpPr>
          <p:nvPr>
            <p:ph type="ftr" idx="4"/>
          </p:nvPr>
        </p:nvSpPr>
        <p:spPr bwMode="auto"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fr-FR" sz="1400" b="0" strike="noStrike" spc="0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fr-FR" sz="1400" b="0" strike="noStrike" spc="0">
                <a:solidFill>
                  <a:srgbClr val="000000"/>
                </a:solidFill>
                <a:latin typeface="Times New Roman"/>
              </a:rPr>
              <a:t>&lt;pied de page&gt;</a:t>
            </a:r>
            <a:endParaRPr lang="fr-FR" sz="14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2225548" name="PlaceHolder 2"/>
          <p:cNvSpPr>
            <a:spLocks noGrp="1"/>
          </p:cNvSpPr>
          <p:nvPr>
            <p:ph type="sldNum" idx="5"/>
          </p:nvPr>
        </p:nvSpPr>
        <p:spPr bwMode="auto"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fr-FR" sz="1200" b="0" strike="noStrike" spc="0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  <a:defRPr/>
            </a:pPr>
            <a:fld id="{D311B5F3-9B30-6F6B-4E2B-7B4CD8547D85}" type="slidenum">
              <a:rPr lang="fr-FR" sz="1200" b="0" strike="noStrike" spc="0">
                <a:solidFill>
                  <a:srgbClr val="8B8B8B"/>
                </a:solidFill>
                <a:latin typeface="Calibri"/>
              </a:rPr>
              <a:t/>
            </a:fld>
            <a:endParaRPr lang="fr-FR" sz="12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1380896" name="PlaceHolder 3"/>
          <p:cNvSpPr>
            <a:spLocks noGrp="1"/>
          </p:cNvSpPr>
          <p:nvPr>
            <p:ph type="dt" idx="6"/>
          </p:nvPr>
        </p:nvSpPr>
        <p:spPr bwMode="auto"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fr-FR" sz="1400" b="0" strike="noStrike" spc="0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fr-FR" sz="1400" b="0" strike="noStrike" spc="0">
                <a:solidFill>
                  <a:srgbClr val="000000"/>
                </a:solidFill>
                <a:latin typeface="Times New Roman"/>
              </a:rPr>
              <a:t>&lt;date/heure&gt;</a:t>
            </a:r>
            <a:endParaRPr lang="fr-FR" sz="1400" b="0" strike="noStrike" spc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74865543" name="PlaceHolder 4"/>
          <p:cNvSpPr>
            <a:spLocks noGrp="1"/>
          </p:cNvSpPr>
          <p:nvPr>
            <p:ph type="title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r>
              <a:rPr lang="fr-FR" sz="4400" b="0" strike="noStrike" spc="0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lang="fr-FR" sz="4400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5138946" name="PlaceHolder 5"/>
          <p:cNvSpPr>
            <a:spLocks noGrp="1"/>
          </p:cNvSpPr>
          <p:nvPr>
            <p:ph type="body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6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3200" b="0" strike="noStrike" spc="0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lang="fr-FR" sz="3200" b="0" strike="noStrike" spc="0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3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800" b="0" strike="noStrike" spc="0">
                <a:solidFill>
                  <a:srgbClr val="000000"/>
                </a:solidFill>
                <a:latin typeface="Arial"/>
              </a:rPr>
              <a:t>Second niveau de plan</a:t>
            </a:r>
            <a:endParaRPr lang="fr-FR" sz="2800" b="0" strike="noStrike" spc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49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400" b="0" strike="noStrike" spc="0">
                <a:solidFill>
                  <a:srgbClr val="000000"/>
                </a:solidFill>
                <a:latin typeface="Arial"/>
              </a:rPr>
              <a:t>Troisième niveau de plan</a:t>
            </a:r>
            <a:endParaRPr lang="fr-FR" sz="2400" b="0" strike="noStrike" spc="0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6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Quatrième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Cinquième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Sixième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2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0">
                <a:solidFill>
                  <a:srgbClr val="000000"/>
                </a:solidFill>
                <a:latin typeface="Arial"/>
              </a:rPr>
              <a:t>Septième niveau de plan</a:t>
            </a:r>
            <a:endParaRPr lang="fr-FR" sz="2000" b="0" strike="noStrike" spc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89658400" name="Rectangle : coins arrondis 21"/>
          <p:cNvSpPr/>
          <p:nvPr/>
        </p:nvSpPr>
        <p:spPr bwMode="auto">
          <a:xfrm rot="16199728">
            <a:off x="-2975463" y="3227400"/>
            <a:ext cx="6598080" cy="415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2700" cap="flat" cmpd="sng" algn="ctr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p>
            <a:pPr algn="ctr">
              <a:lnSpc>
                <a:spcPct val="100000"/>
              </a:lnSpc>
              <a:defRPr/>
            </a:pPr>
            <a:r>
              <a:rPr lang="fr-FR" sz="2800" b="0" strike="noStrike" spc="0">
                <a:solidFill>
                  <a:schemeClr val="lt1"/>
                </a:solidFill>
                <a:latin typeface="Calibri"/>
                <a:ea typeface="DejaVu Sans"/>
              </a:rPr>
              <a:t>Entrainement</a:t>
            </a:r>
            <a:endParaRPr lang="fr-FR" sz="28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26784669" name="Graphique 63" descr=""/>
          <p:cNvPicPr/>
          <p:nvPr/>
        </p:nvPicPr>
        <p:blipFill>
          <a:blip r:embed="rId3"/>
          <a:srcRect l="0" t="15370" r="0" b="0"/>
          <a:stretch/>
        </p:blipFill>
        <p:spPr bwMode="auto">
          <a:xfrm flipH="0" flipV="0">
            <a:off x="11661093" y="-744462"/>
            <a:ext cx="471312" cy="274662"/>
          </a:xfrm>
          <a:prstGeom prst="rect">
            <a:avLst/>
          </a:prstGeom>
          <a:ln w="0">
            <a:noFill/>
          </a:ln>
        </p:spPr>
      </p:pic>
      <p:sp>
        <p:nvSpPr>
          <p:cNvPr id="1732364227" name="Espace réservé du contenu 36"/>
          <p:cNvSpPr/>
          <p:nvPr/>
        </p:nvSpPr>
        <p:spPr bwMode="auto">
          <a:xfrm flipH="0" flipV="0">
            <a:off x="620289" y="709083"/>
            <a:ext cx="11362069" cy="6106573"/>
          </a:xfrm>
          <a:prstGeom prst="rect">
            <a:avLst/>
          </a:prstGeom>
          <a:noFill/>
          <a:ln w="0">
            <a:solidFill>
              <a:srgbClr val="00B05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t">
            <a:normAutofit/>
          </a:bodyPr>
          <a:p>
            <a:pPr marL="394022" indent="-394022">
              <a:buFont typeface="Arial"/>
              <a:buChar char="•"/>
              <a:defRPr/>
            </a:pPr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Est-ce que tu peux placer le 0, est-ce que tu peux placer le 1 ?</a:t>
            </a:r>
            <a:endParaRPr lang="fr-FR" sz="2800" b="0" i="0" u="none" strike="noStrike" cap="none" spc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394022" indent="-394022">
              <a:buFont typeface="Arial"/>
              <a:buChar char="•"/>
              <a:defRPr/>
            </a:pPr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Quels autres nombres peux-tu placer ?</a:t>
            </a:r>
            <a:endParaRPr lang="fr-FR" sz="2800" b="0" i="0" u="none" strike="noStrike" cap="none" spc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>
              <a:defRPr/>
            </a:pPr>
            <a:endParaRPr lang="fr-FR" sz="2800" b="0" i="0" u="none" strike="noStrike" cap="none" spc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>
              <a:defRPr/>
            </a:pPr>
            <a:r>
              <a:rPr lang="fr-FR" sz="2800" b="0" i="0" u="sng" strike="noStrike" cap="none" spc="0">
                <a:solidFill>
                  <a:srgbClr val="000000"/>
                </a:solidFill>
                <a:latin typeface="Calibri Light"/>
                <a:cs typeface="Calibri Light"/>
              </a:rPr>
              <a:t>Si nous finissons en avance : </a:t>
            </a:r>
            <a:endParaRPr sz="2800" b="0" i="0" u="sng" strike="noStrike" cap="none" spc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394022" indent="-394022">
              <a:buFont typeface="Arial"/>
              <a:buChar char="•"/>
              <a:defRPr/>
            </a:pPr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cs typeface="Calibri Light"/>
              </a:rPr>
              <a:t>Placer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fr-FR" sz="2800" b="0" i="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80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80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cs typeface="Calibri Light"/>
              </a:rPr>
              <a:t>, placer </a:t>
            </a:r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cs typeface="Calibri Light"/>
              </a:rPr>
              <a:t>efzf </a:t>
            </a:r>
            <a:r>
              <a:rPr lang="fr-FR" sz="2800" b="0" i="0" u="none" strike="noStrike" cap="none" spc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fr-FR" sz="2800" b="0" i="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80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800" u="none" strike="noStrike" cap="none" spc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fr-FR" sz="2800" b="0" i="0" u="none" strike="noStrike" cap="none" spc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pic>
        <p:nvPicPr>
          <p:cNvPr id="904944266" name="Graphique 64" descr=""/>
          <p:cNvPicPr/>
          <p:nvPr/>
        </p:nvPicPr>
        <p:blipFill>
          <a:blip r:embed="rId4"/>
          <a:stretch/>
        </p:blipFill>
        <p:spPr bwMode="auto">
          <a:xfrm flipH="0" flipV="0">
            <a:off x="7614603" y="-493198"/>
            <a:ext cx="389286" cy="376194"/>
          </a:xfrm>
          <a:prstGeom prst="rect">
            <a:avLst/>
          </a:prstGeom>
          <a:ln w="0">
            <a:noFill/>
          </a:ln>
        </p:spPr>
      </p:pic>
      <p:sp>
        <p:nvSpPr>
          <p:cNvPr id="1781434069" name=""/>
          <p:cNvSpPr txBox="1"/>
          <p:nvPr/>
        </p:nvSpPr>
        <p:spPr bwMode="auto">
          <a:xfrm flipH="0" flipV="0">
            <a:off x="620289" y="37791"/>
            <a:ext cx="4860599" cy="5185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2800">
                <a:latin typeface="Calibri Light"/>
                <a:cs typeface="Calibri Light"/>
              </a:rPr>
              <a:t>Placer 9</a:t>
            </a:r>
            <a:endParaRPr lang="fr-FR" sz="2800">
              <a:latin typeface="Calibri Light"/>
              <a:cs typeface="Calibri Light"/>
            </a:endParaRPr>
          </a:p>
        </p:txBody>
      </p:sp>
      <p:sp>
        <p:nvSpPr>
          <p:cNvPr id="655112607" name=""/>
          <p:cNvSpPr txBox="1"/>
          <p:nvPr/>
        </p:nvSpPr>
        <p:spPr bwMode="auto">
          <a:xfrm flipH="0" flipV="0">
            <a:off x="8145372" y="-564360"/>
            <a:ext cx="4843681" cy="51851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2800">
                <a:latin typeface="Calibri Light"/>
                <a:cs typeface="Calibri Light"/>
              </a:rPr>
              <a:t>Les fractions</a:t>
            </a:r>
            <a:endParaRPr lang="fr-FR" sz="2800">
              <a:latin typeface="Calibri Light"/>
              <a:cs typeface="Calibri Light"/>
            </a:endParaRPr>
          </a:p>
        </p:txBody>
      </p:sp>
      <p:pic>
        <p:nvPicPr>
          <p:cNvPr id="499020773" name=""/>
          <p:cNvPicPr/>
          <p:nvPr/>
        </p:nvPicPr>
        <p:blipFill>
          <a:blip r:embed="rId5"/>
          <a:stretch/>
        </p:blipFill>
        <p:spPr bwMode="auto">
          <a:xfrm rot="581322" flipH="0" flipV="0">
            <a:off x="2197518" y="-518485"/>
            <a:ext cx="270000" cy="360000"/>
          </a:xfrm>
          <a:prstGeom prst="rect">
            <a:avLst/>
          </a:prstGeom>
        </p:spPr>
      </p:pic>
      <p:pic>
        <p:nvPicPr>
          <p:cNvPr id="143660509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4769460" y="-667767"/>
            <a:ext cx="364113" cy="588565"/>
          </a:xfrm>
          <a:prstGeom prst="rect">
            <a:avLst/>
          </a:prstGeom>
        </p:spPr>
      </p:pic>
      <p:pic>
        <p:nvPicPr>
          <p:cNvPr id="405644628" name=""/>
          <p:cNvPicPr/>
          <p:nvPr/>
        </p:nvPicPr>
        <p:blipFill>
          <a:blip r:embed="rId5"/>
          <a:stretch/>
        </p:blipFill>
        <p:spPr bwMode="auto">
          <a:xfrm rot="581322" flipH="0" flipV="0">
            <a:off x="10100850" y="-534123"/>
            <a:ext cx="270000" cy="360000"/>
          </a:xfrm>
          <a:prstGeom prst="rect">
            <a:avLst/>
          </a:prstGeom>
        </p:spPr>
      </p:pic>
      <p:pic>
        <p:nvPicPr>
          <p:cNvPr id="1156046215" name="Graphique 64" descr=""/>
          <p:cNvPicPr/>
          <p:nvPr/>
        </p:nvPicPr>
        <p:blipFill>
          <a:blip r:embed="rId4"/>
          <a:stretch/>
        </p:blipFill>
        <p:spPr bwMode="auto">
          <a:xfrm flipH="0" flipV="0">
            <a:off x="11593072" y="62356"/>
            <a:ext cx="389286" cy="376194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ONLYOFFICE/8.2.1.38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Theme 1</vt:lpstr>
      <vt:lpstr>Theme 2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</cp:revision>
  <dcterms:created xsi:type="dcterms:W3CDTF">2012-12-03T06:56:55Z</dcterms:created>
  <dcterms:modified xsi:type="dcterms:W3CDTF">2024-11-24T16:49:38Z</dcterms:modified>
</cp:coreProperties>
</file>