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</p:sldIdLst>
  <p:sldSz cx="12192000" cy="6858000"/>
  <p:notesSz cx="12192000" cy="6858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378" y="90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 /><Relationship Id="rId5" Type="http://schemas.openxmlformats.org/officeDocument/2006/relationships/tableStyles" Target="tableStyles.xml" /><Relationship Id="rId6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/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/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/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/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/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pour une image 2"/>
          <p:cNvSpPr>
            <a:spLocks noChangeAspect="1"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fr-FR"/>
              <a:t>Click icon to add picture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/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fr-FR"/>
              <a:t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fr-FR"/>
              <a:t/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9860878" name="Espace réservé du contenu 36"/>
          <p:cNvSpPr/>
          <p:nvPr/>
        </p:nvSpPr>
        <p:spPr bwMode="auto">
          <a:xfrm flipH="0" flipV="0">
            <a:off x="620285" y="58732"/>
            <a:ext cx="10959802" cy="6291498"/>
          </a:xfrm>
          <a:prstGeom prst="rect">
            <a:avLst/>
          </a:prstGeom>
          <a:noFill/>
          <a:ln w="0">
            <a:solidFill>
              <a:srgbClr val="00B050"/>
            </a:solidFill>
          </a:ln>
        </p:spPr>
        <p:style>
          <a:lnRef idx="0"/>
          <a:fillRef idx="0"/>
          <a:effectRef idx="0"/>
          <a:fontRef idx="minor"/>
        </p:style>
        <p:txBody>
          <a:bodyPr vertOverflow="overflow" horzOverflow="overflow" vert="horz" wrap="square" lIns="90000" tIns="45000" rIns="90000" bIns="45000" numCol="1" spcCol="0" rtlCol="0" fromWordArt="0" anchor="t" anchorCtr="0" forceAA="0" upright="0" compatLnSpc="0">
            <a:normAutofit/>
          </a:bodyPr>
          <a:p>
            <a:pPr>
              <a:defRPr/>
            </a:pPr>
            <a:r>
              <a:rPr lang="en-GB" sz="8000" b="0" i="0" u="none" strike="noStrike" cap="none" spc="0">
                <a:solidFill>
                  <a:srgbClr val="000000"/>
                </a:solidFill>
                <a:latin typeface="Calibri Light"/>
                <a:ea typeface="Calibri Light"/>
                <a:cs typeface="Calibri Light"/>
              </a:rPr>
              <a:t>Text zone with a visible line while it’s thickness is set to « no line »</a:t>
            </a:r>
            <a:endParaRPr/>
          </a:p>
        </p:txBody>
      </p:sp>
      <p:sp>
        <p:nvSpPr>
          <p:cNvPr id="636464718" name=""/>
          <p:cNvSpPr txBox="1"/>
          <p:nvPr/>
        </p:nvSpPr>
        <p:spPr bwMode="auto">
          <a:xfrm flipH="0" flipV="0">
            <a:off x="620285" y="37785"/>
            <a:ext cx="5866244" cy="518551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endParaRPr lang="fr-FR" sz="2800">
              <a:latin typeface="Calibri Light"/>
              <a:cs typeface="Calibri Ligh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ONLYOFFICE/7.4.1.36</Application>
  <DocSecurity>0</DocSecurity>
  <PresentationFormat>Widescreen</PresentationFormat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/>
  <cp:revision>6</cp:revision>
  <dcterms:created xsi:type="dcterms:W3CDTF">2012-12-03T06:56:55Z</dcterms:created>
  <dcterms:modified xsi:type="dcterms:W3CDTF">2023-10-15T12:04:33Z</dcterms:modified>
  <cp:category/>
  <cp:contentStatus/>
  <cp:version/>
</cp:coreProperties>
</file>