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  <p:sldMasterId id="2147483655" r:id="rId2"/>
    <p:sldMasterId id="2147483668" r:id="rId3"/>
  </p:sldMasterIdLst>
  <p:notesMasterIdLst>
    <p:notesMasterId r:id="rId9"/>
  </p:notesMasterIdLst>
  <p:sldIdLst>
    <p:sldId id="256" r:id="rId8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No Style, Table Grid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dk1"/>
              </a:solidFill>
            </a:ln>
          </a:left>
          <a:right>
            <a:ln w="12700">
              <a:solidFill>
                <a:schemeClr val="dk1"/>
              </a:solidFill>
            </a:ln>
          </a:right>
          <a:top>
            <a:ln w="12700">
              <a:solidFill>
                <a:schemeClr val="dk1"/>
              </a:solidFill>
            </a:ln>
          </a:top>
          <a:bottom>
            <a:ln w="12700">
              <a:solidFill>
                <a:schemeClr val="dk1"/>
              </a:solidFill>
            </a:ln>
          </a:bottom>
          <a:insideH>
            <a:ln w="12700">
              <a:solidFill>
                <a:schemeClr val="dk1"/>
              </a:solidFill>
            </a:ln>
          </a:insideH>
          <a:insideV>
            <a:ln w="12700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  <a:fill>
          <a:solidFill>
            <a:schemeClr val="lt1"/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>
              <a:solidFill>
                <a:schemeClr val="l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dk1"/>
              </a:solidFill>
            </a:ln>
          </a:bottom>
        </a:tcBdr>
        <a:fill>
          <a:solidFill>
            <a:schemeClr val="l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theme" Target="theme/theme1.xml"/><Relationship Id="rId5" Type="http://schemas.openxmlformats.org/officeDocument/2006/relationships/theme" Target="theme/theme2.xml"/><Relationship Id="rId6" Type="http://schemas.openxmlformats.org/officeDocument/2006/relationships/theme" Target="theme/theme3.xml"/><Relationship Id="rId7" Type="http://schemas.openxmlformats.org/officeDocument/2006/relationships/theme" Target="theme/theme4.xml"/><Relationship Id="rId8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 /><Relationship Id="rId11" Type="http://schemas.openxmlformats.org/officeDocument/2006/relationships/tableStyles" Target="tableStyles.xml" /><Relationship Id="rId12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fr-FR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D9BF061-7EFD-88EB-0C1B-0A1F7A8BE224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22884672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7306314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054029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684107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15313438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8F25C5A2-4F4F-F2A2-1FDE-575D495B38B6}" type="slidenum">
              <a:rPr/>
              <a:t/>
            </a:fld>
            <a:endParaRPr/>
          </a:p>
        </p:txBody>
      </p:sp>
      <p:sp>
        <p:nvSpPr>
          <p:cNvPr id="554350179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9170043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3115097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990155698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51282644-86CA-6872-C666-BF75C50388FB}" type="slidenum">
              <a:rPr/>
              <a:t/>
            </a:fld>
            <a:endParaRPr/>
          </a:p>
        </p:txBody>
      </p:sp>
      <p:sp>
        <p:nvSpPr>
          <p:cNvPr id="964708928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52499979" name="PlaceHolder 1"/>
          <p:cNvSpPr>
            <a:spLocks noGrp="1"/>
          </p:cNvSpPr>
          <p:nvPr>
            <p:ph type="subTitle"/>
          </p:nvPr>
        </p:nvSpPr>
        <p:spPr bwMode="auto"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endParaRPr lang="fr-FR" sz="32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839073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929849912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C94125C4-984F-6708-C299-8D18D8E5324B}" type="slidenum">
              <a:rPr/>
              <a:t/>
            </a:fld>
            <a:endParaRPr/>
          </a:p>
        </p:txBody>
      </p:sp>
      <p:sp>
        <p:nvSpPr>
          <p:cNvPr id="1640354905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4823487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5841101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4274540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0487744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0234397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2029270138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A33674EF-3753-CF82-1B12-4C21032C5E4E}" type="slidenum">
              <a:rPr/>
              <a:t/>
            </a:fld>
            <a:endParaRPr/>
          </a:p>
        </p:txBody>
      </p:sp>
      <p:sp>
        <p:nvSpPr>
          <p:cNvPr id="1279666127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11671218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2810043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0019224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2568064" name="PlaceHolder 4"/>
          <p:cNvSpPr>
            <a:spLocks noGrp="1"/>
          </p:cNvSpPr>
          <p:nvPr>
            <p:ph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1418621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74868268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37BAF490-D0FC-5A08-420E-9F35EF0579F3}" type="slidenum">
              <a:rPr/>
              <a:t/>
            </a:fld>
            <a:endParaRPr/>
          </a:p>
        </p:txBody>
      </p:sp>
      <p:sp>
        <p:nvSpPr>
          <p:cNvPr id="1258329839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0096930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7962454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8273392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6564554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9446952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16065213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AF52775B-9DAB-CFC4-3CA8-A202CCDDE6B0}" type="slidenum">
              <a:rPr/>
              <a:t/>
            </a:fld>
            <a:endParaRPr/>
          </a:p>
        </p:txBody>
      </p:sp>
      <p:sp>
        <p:nvSpPr>
          <p:cNvPr id="827481046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57282582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9009780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178423" name="PlaceHolder 3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1295774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13409207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D78C0E07-977C-C3CF-68B0-AB29700765A3}" type="slidenum">
              <a:rPr/>
              <a:t/>
            </a:fld>
            <a:endParaRPr/>
          </a:p>
        </p:txBody>
      </p:sp>
      <p:sp>
        <p:nvSpPr>
          <p:cNvPr id="691353130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62537633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5274422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8373828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1740123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3559093" name="PlaceHolder 5"/>
          <p:cNvSpPr>
            <a:spLocks noGrp="1"/>
          </p:cNvSpPr>
          <p:nvPr>
            <p:ph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0413499" name="PlaceHolder 6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943887579" name="PlaceHolder 7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1A4A24F9-E15F-0E0D-AE0C-A41EF84F82CD}" type="slidenum">
              <a:rPr/>
              <a:t/>
            </a:fld>
            <a:endParaRPr/>
          </a:p>
        </p:txBody>
      </p:sp>
      <p:sp>
        <p:nvSpPr>
          <p:cNvPr id="704814838" name="PlaceHolder 8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1620960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5953993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0548376" name="PlaceHolder 3"/>
          <p:cNvSpPr>
            <a:spLocks noGrp="1"/>
          </p:cNvSpPr>
          <p:nvPr>
            <p:ph/>
          </p:nvPr>
        </p:nvSpPr>
        <p:spPr bwMode="auto"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6404550" name="PlaceHolder 4"/>
          <p:cNvSpPr>
            <a:spLocks noGrp="1"/>
          </p:cNvSpPr>
          <p:nvPr>
            <p:ph/>
          </p:nvPr>
        </p:nvSpPr>
        <p:spPr bwMode="auto"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770476" name="PlaceHolder 5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6055716" name="PlaceHolder 6"/>
          <p:cNvSpPr>
            <a:spLocks noGrp="1"/>
          </p:cNvSpPr>
          <p:nvPr>
            <p:ph/>
          </p:nvPr>
        </p:nvSpPr>
        <p:spPr bwMode="auto"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2185889" name="PlaceHolder 7"/>
          <p:cNvSpPr>
            <a:spLocks noGrp="1"/>
          </p:cNvSpPr>
          <p:nvPr>
            <p:ph/>
          </p:nvPr>
        </p:nvSpPr>
        <p:spPr bwMode="auto"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1445195" name="PlaceHolder 8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863943399" name="PlaceHolder 9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427FC0E0-0CDB-830C-79DB-C1214CF083D3}" type="slidenum">
              <a:rPr/>
              <a:t/>
            </a:fld>
            <a:endParaRPr/>
          </a:p>
        </p:txBody>
      </p:sp>
      <p:sp>
        <p:nvSpPr>
          <p:cNvPr id="667778693" name="PlaceHolder 10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198" y="6356349"/>
            <a:ext cx="2743200" cy="365124"/>
          </a:xfrm>
        </p:spPr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4038598" y="6356349"/>
            <a:ext cx="4114800" cy="365124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8435745" name="Titre 1"/>
          <p:cNvSpPr>
            <a:spLocks noGrp="1"/>
          </p:cNvSpPr>
          <p:nvPr>
            <p:ph type="ctrTitle"/>
          </p:nvPr>
        </p:nvSpPr>
        <p:spPr bwMode="auto">
          <a:xfrm>
            <a:off x="1523999" y="1122363"/>
            <a:ext cx="91440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1665423946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683911477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197" y="6356349"/>
            <a:ext cx="2743200" cy="365123"/>
          </a:xfrm>
        </p:spPr>
        <p:txBody>
          <a:bodyPr/>
          <a:lstStyle/>
          <a:p>
            <a:pPr>
              <a:defRPr/>
            </a:pPr>
            <a:fld id="{20F2A54A-15BE-3F57-0981-6F0D2948D0E6}" type="datetimeFigureOut">
              <a:rPr lang="fr-FR"/>
              <a:t/>
            </a:fld>
            <a:endParaRPr lang="fr-FR"/>
          </a:p>
        </p:txBody>
      </p:sp>
      <p:sp>
        <p:nvSpPr>
          <p:cNvPr id="204165916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4038597" y="6356349"/>
            <a:ext cx="4114800" cy="365123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1705589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3"/>
          </a:xfrm>
        </p:spPr>
        <p:txBody>
          <a:bodyPr/>
          <a:lstStyle/>
          <a:p>
            <a:pPr>
              <a:defRPr/>
            </a:pPr>
            <a:fld id="{9B6C25E5-F92C-4AC0-22F9-FEC1BFB8EC57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72203455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795870091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877890659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197" y="6356349"/>
            <a:ext cx="2743200" cy="365123"/>
          </a:xfrm>
        </p:spPr>
        <p:txBody>
          <a:bodyPr/>
          <a:lstStyle/>
          <a:p>
            <a:pPr>
              <a:defRPr/>
            </a:pPr>
            <a:fld id="{6A83551F-A8F2-19D3-0433-7ECD22ECF2FC}" type="datetimeFigureOut">
              <a:rPr lang="fr-FR"/>
              <a:t/>
            </a:fld>
            <a:endParaRPr lang="fr-FR"/>
          </a:p>
        </p:txBody>
      </p:sp>
      <p:sp>
        <p:nvSpPr>
          <p:cNvPr id="87218925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4038597" y="6356349"/>
            <a:ext cx="4114800" cy="365123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7949227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3"/>
          </a:xfrm>
        </p:spPr>
        <p:txBody>
          <a:bodyPr/>
          <a:lstStyle/>
          <a:p>
            <a:pPr>
              <a:defRPr/>
            </a:pPr>
            <a:fld id="{A6EB646C-2DB5-4B8D-F357-E9A0D9015677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524517" name="Titre 1"/>
          <p:cNvSpPr>
            <a:spLocks noGrp="1"/>
          </p:cNvSpPr>
          <p:nvPr>
            <p:ph type="title"/>
          </p:nvPr>
        </p:nvSpPr>
        <p:spPr bwMode="auto">
          <a:xfrm>
            <a:off x="831849" y="1709737"/>
            <a:ext cx="10515600" cy="285273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114760822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49" y="4589462"/>
            <a:ext cx="10515600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1207245878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197" y="6356349"/>
            <a:ext cx="2743200" cy="365123"/>
          </a:xfrm>
        </p:spPr>
        <p:txBody>
          <a:bodyPr/>
          <a:lstStyle/>
          <a:p>
            <a:pPr>
              <a:defRPr/>
            </a:pPr>
            <a:fld id="{049DAFA9-02DB-A92D-D1C4-83329954CD77}" type="datetimeFigureOut">
              <a:rPr lang="fr-FR"/>
              <a:t/>
            </a:fld>
            <a:endParaRPr lang="fr-FR"/>
          </a:p>
        </p:txBody>
      </p:sp>
      <p:sp>
        <p:nvSpPr>
          <p:cNvPr id="44144819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4038597" y="6356349"/>
            <a:ext cx="4114800" cy="365123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55616834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3"/>
          </a:xfrm>
        </p:spPr>
        <p:txBody>
          <a:bodyPr/>
          <a:lstStyle/>
          <a:p>
            <a:pPr>
              <a:defRPr/>
            </a:pPr>
            <a:fld id="{469EDD3D-129E-1A66-24C6-30854351289E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1519850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2026036987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198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1450649532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1668423664" name="Espace réservé de la date 4"/>
          <p:cNvSpPr>
            <a:spLocks noGrp="1"/>
          </p:cNvSpPr>
          <p:nvPr>
            <p:ph type="dt" sz="half" idx="10"/>
          </p:nvPr>
        </p:nvSpPr>
        <p:spPr bwMode="auto">
          <a:xfrm>
            <a:off x="838197" y="6356349"/>
            <a:ext cx="2743200" cy="365123"/>
          </a:xfrm>
        </p:spPr>
        <p:txBody>
          <a:bodyPr/>
          <a:lstStyle/>
          <a:p>
            <a:pPr>
              <a:defRPr/>
            </a:pPr>
            <a:fld id="{70669AF6-EAA1-E9CB-3E07-1C5B38B37E07}" type="datetimeFigureOut">
              <a:rPr lang="fr-FR"/>
              <a:t/>
            </a:fld>
            <a:endParaRPr lang="fr-FR"/>
          </a:p>
        </p:txBody>
      </p:sp>
      <p:sp>
        <p:nvSpPr>
          <p:cNvPr id="1336949142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xfrm>
            <a:off x="4038597" y="6356349"/>
            <a:ext cx="4114800" cy="365123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103363531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3"/>
          </a:xfrm>
        </p:spPr>
        <p:txBody>
          <a:bodyPr/>
          <a:lstStyle/>
          <a:p>
            <a:pPr>
              <a:defRPr/>
            </a:pPr>
            <a:fld id="{BCE80BF1-0599-8A6D-51AF-DAB08B348ED6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9442122" name="Titre 1"/>
          <p:cNvSpPr>
            <a:spLocks noGrp="1"/>
          </p:cNvSpPr>
          <p:nvPr>
            <p:ph type="title"/>
          </p:nvPr>
        </p:nvSpPr>
        <p:spPr bwMode="auto">
          <a:xfrm>
            <a:off x="839787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26110967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7" y="1681162"/>
            <a:ext cx="5157785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900432530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7" y="2505073"/>
            <a:ext cx="5157785" cy="3684587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2019503574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1881435633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3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136174136" name="Espace réservé de la date 6"/>
          <p:cNvSpPr>
            <a:spLocks noGrp="1"/>
          </p:cNvSpPr>
          <p:nvPr>
            <p:ph type="dt" sz="half" idx="10"/>
          </p:nvPr>
        </p:nvSpPr>
        <p:spPr bwMode="auto">
          <a:xfrm>
            <a:off x="838197" y="6356349"/>
            <a:ext cx="2743200" cy="365123"/>
          </a:xfrm>
        </p:spPr>
        <p:txBody>
          <a:bodyPr/>
          <a:lstStyle/>
          <a:p>
            <a:pPr>
              <a:defRPr/>
            </a:pPr>
            <a:fld id="{5226781C-DB90-8C2A-38DD-2B63D72E6D59}" type="datetimeFigureOut">
              <a:rPr lang="fr-FR"/>
              <a:t/>
            </a:fld>
            <a:endParaRPr lang="fr-FR"/>
          </a:p>
        </p:txBody>
      </p:sp>
      <p:sp>
        <p:nvSpPr>
          <p:cNvPr id="590485397" name="Espace réservé du pied de page 7"/>
          <p:cNvSpPr>
            <a:spLocks noGrp="1"/>
          </p:cNvSpPr>
          <p:nvPr>
            <p:ph type="ftr" sz="quarter" idx="11"/>
          </p:nvPr>
        </p:nvSpPr>
        <p:spPr bwMode="auto">
          <a:xfrm>
            <a:off x="4038597" y="6356349"/>
            <a:ext cx="4114800" cy="365123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12249312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3"/>
          </a:xfrm>
        </p:spPr>
        <p:txBody>
          <a:bodyPr/>
          <a:lstStyle/>
          <a:p>
            <a:pPr>
              <a:defRPr/>
            </a:pPr>
            <a:fld id="{B14274FA-FEE0-6E37-69CD-A18D41D8E261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198" y="6356349"/>
            <a:ext cx="2743200" cy="365124"/>
          </a:xfrm>
        </p:spPr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4038598" y="6356349"/>
            <a:ext cx="4114800" cy="365124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198" y="6356349"/>
            <a:ext cx="2743200" cy="365124"/>
          </a:xfrm>
        </p:spPr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4038598" y="6356349"/>
            <a:ext cx="4114800" cy="365124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>
          <a:xfrm>
            <a:off x="838198" y="6356349"/>
            <a:ext cx="2743200" cy="365124"/>
          </a:xfrm>
        </p:spPr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xfrm>
            <a:off x="4038598" y="6356349"/>
            <a:ext cx="4114800" cy="365124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>
          <a:xfrm>
            <a:off x="838198" y="6356349"/>
            <a:ext cx="2743200" cy="365124"/>
          </a:xfrm>
        </p:spPr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>
          <a:xfrm>
            <a:off x="4038598" y="6356349"/>
            <a:ext cx="4114800" cy="365124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05996432" name="PlaceHolder 1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2070169552" name="PlaceHolder 2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46A97655-051D-FEC7-FB4E-62154C75C79D}" type="slidenum">
              <a:rPr/>
              <a:t/>
            </a:fld>
            <a:endParaRPr/>
          </a:p>
        </p:txBody>
      </p:sp>
      <p:sp>
        <p:nvSpPr>
          <p:cNvPr id="965685806" name="PlaceHolder 3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2538871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7825475" name="PlaceHolder 2"/>
          <p:cNvSpPr>
            <a:spLocks noGrp="1"/>
          </p:cNvSpPr>
          <p:nvPr>
            <p:ph type="subTitle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fr-FR" sz="32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3353843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64255244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E95FEC41-5489-AC25-A417-02AF8CEA4A45}" type="slidenum">
              <a:rPr/>
              <a:t/>
            </a:fld>
            <a:endParaRPr/>
          </a:p>
        </p:txBody>
      </p:sp>
      <p:sp>
        <p:nvSpPr>
          <p:cNvPr id="688084302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2962441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6999326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2995493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609804829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D71AF955-79DC-8B8C-7A47-E1CA9B054D3A}" type="slidenum">
              <a:rPr/>
              <a:t/>
            </a:fld>
            <a:endParaRPr/>
          </a:p>
        </p:txBody>
      </p:sp>
      <p:sp>
        <p:nvSpPr>
          <p:cNvPr id="1845700996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theme" Target="../theme/theme2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 flipH="0" flipV="0">
            <a:off x="157842" y="65767"/>
            <a:ext cx="11817835" cy="886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 Light"/>
                <a:ea typeface="Calibri Light"/>
                <a:cs typeface="Calibri Light"/>
              </a:defRPr>
            </a:lvl1pPr>
            <a:lvl2pPr>
              <a:defRPr>
                <a:latin typeface="Calibri Light"/>
                <a:ea typeface="Calibri Light"/>
                <a:cs typeface="Calibri Light"/>
              </a:defRPr>
            </a:lvl2pPr>
            <a:lvl3pPr>
              <a:defRPr>
                <a:latin typeface="Calibri Light"/>
                <a:ea typeface="Calibri Light"/>
                <a:cs typeface="Calibri Light"/>
              </a:defRPr>
            </a:lvl3pPr>
            <a:lvl4pPr>
              <a:defRPr>
                <a:latin typeface="Calibri Light"/>
                <a:ea typeface="Calibri Light"/>
                <a:cs typeface="Calibri Light"/>
              </a:defRPr>
            </a:lvl4pPr>
            <a:lvl5pPr>
              <a:defRPr>
                <a:latin typeface="Calibri Light"/>
                <a:ea typeface="Calibri Light"/>
                <a:cs typeface="Calibri Light"/>
              </a:defRPr>
            </a:lvl5pPr>
            <a:lvl6pPr>
              <a:defRPr>
                <a:latin typeface="Calibri Light"/>
                <a:ea typeface="Calibri Light"/>
                <a:cs typeface="Calibri Light"/>
              </a:defRPr>
            </a:lvl6pPr>
            <a:lvl7pPr>
              <a:defRPr>
                <a:latin typeface="Calibri Light"/>
                <a:ea typeface="Calibri Light"/>
                <a:cs typeface="Calibri Light"/>
              </a:defRPr>
            </a:lvl7pPr>
            <a:lvl8pPr>
              <a:defRPr>
                <a:latin typeface="Calibri Light"/>
                <a:ea typeface="Calibri Light"/>
                <a:cs typeface="Calibri Light"/>
              </a:defRPr>
            </a:lvl8pPr>
            <a:lvl9pPr>
              <a:defRPr>
                <a:latin typeface="Calibri Light"/>
                <a:ea typeface="Calibri Light"/>
                <a:cs typeface="Calibri Light"/>
              </a:defRPr>
            </a:lvl9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 flipH="0" flipV="0">
            <a:off x="157842" y="952499"/>
            <a:ext cx="11817835" cy="5660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Calibri Light"/>
                <a:ea typeface="Calibri Light"/>
                <a:cs typeface="Calibri Light"/>
              </a:defRPr>
            </a:lvl1pPr>
            <a:lvl2pPr>
              <a:defRPr>
                <a:latin typeface="Calibri Light"/>
                <a:ea typeface="Calibri Light"/>
                <a:cs typeface="Calibri Light"/>
              </a:defRPr>
            </a:lvl2pPr>
            <a:lvl3pPr>
              <a:defRPr>
                <a:latin typeface="Calibri Light"/>
                <a:ea typeface="Calibri Light"/>
                <a:cs typeface="Calibri Light"/>
              </a:defRPr>
            </a:lvl3pPr>
            <a:lvl4pPr>
              <a:defRPr>
                <a:latin typeface="Calibri Light"/>
                <a:ea typeface="Calibri Light"/>
                <a:cs typeface="Calibri Light"/>
              </a:defRPr>
            </a:lvl4pPr>
            <a:lvl5pPr>
              <a:defRPr>
                <a:latin typeface="Calibri Light"/>
                <a:ea typeface="Calibri Light"/>
                <a:cs typeface="Calibri Light"/>
              </a:defRPr>
            </a:lvl5pPr>
            <a:lvl6pPr>
              <a:defRPr>
                <a:latin typeface="Calibri Light"/>
                <a:ea typeface="Calibri Light"/>
                <a:cs typeface="Calibri Light"/>
              </a:defRPr>
            </a:lvl6pPr>
            <a:lvl7pPr>
              <a:defRPr>
                <a:latin typeface="Calibri Light"/>
                <a:ea typeface="Calibri Light"/>
                <a:cs typeface="Calibri Light"/>
              </a:defRPr>
            </a:lvl7pPr>
            <a:lvl8pPr>
              <a:defRPr>
                <a:latin typeface="Calibri Light"/>
                <a:ea typeface="Calibri Light"/>
                <a:cs typeface="Calibri Light"/>
              </a:defRPr>
            </a:lvl8pPr>
            <a:lvl9pPr>
              <a:defRPr>
                <a:latin typeface="Calibri Light"/>
                <a:ea typeface="Calibri Light"/>
                <a:cs typeface="Calibri Light"/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71500318" name="PlaceHolder 1"/>
          <p:cNvSpPr>
            <a:spLocks noGrp="1"/>
          </p:cNvSpPr>
          <p:nvPr>
            <p:ph type="ftr" idx="4"/>
          </p:nvPr>
        </p:nvSpPr>
        <p:spPr bwMode="auto"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fr-FR" sz="1400" b="0" strike="noStrike" spc="0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fr-FR" sz="1400" b="0" strike="noStrike" spc="0">
                <a:solidFill>
                  <a:srgbClr val="000000"/>
                </a:solidFill>
                <a:latin typeface="Times New Roman"/>
              </a:rPr>
              <a:t>&lt;pied de page&gt;</a:t>
            </a:r>
            <a:endParaRPr lang="fr-FR" sz="1400" b="0" strike="noStrike" spc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2151238" name="PlaceHolder 2"/>
          <p:cNvSpPr>
            <a:spLocks noGrp="1"/>
          </p:cNvSpPr>
          <p:nvPr>
            <p:ph type="sldNum" idx="5"/>
          </p:nvPr>
        </p:nvSpPr>
        <p:spPr bwMode="auto"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fr-FR" sz="1200" b="0" strike="noStrike" spc="0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BA58E16E-250D-622D-DBE8-CCD81CE35864}" type="slidenum">
              <a:rPr lang="fr-FR" sz="1200" b="0" strike="noStrike" spc="0">
                <a:solidFill>
                  <a:srgbClr val="8B8B8B"/>
                </a:solidFill>
                <a:latin typeface="Calibri"/>
              </a:rPr>
              <a:t/>
            </a:fld>
            <a:endParaRPr lang="fr-FR" sz="1200" b="0" strike="noStrike" spc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29343864" name="PlaceHolder 3"/>
          <p:cNvSpPr>
            <a:spLocks noGrp="1"/>
          </p:cNvSpPr>
          <p:nvPr>
            <p:ph type="dt" idx="6"/>
          </p:nvPr>
        </p:nvSpPr>
        <p:spPr bwMode="auto"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fr-FR" sz="1400" b="0" strike="noStrike" spc="0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fr-FR" sz="1400" b="0" strike="noStrike" spc="0">
                <a:solidFill>
                  <a:srgbClr val="000000"/>
                </a:solidFill>
                <a:latin typeface="Times New Roman"/>
              </a:rPr>
              <a:t>&lt;date/heure&gt;</a:t>
            </a:r>
            <a:endParaRPr lang="fr-FR" sz="1400" b="0" strike="noStrike" spc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0653947" name="PlaceHolder 4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r>
              <a:rPr lang="fr-FR" sz="4400" b="0" strike="noStrike" spc="0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lang="fr-FR" sz="44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70211" name="PlaceHolder 5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6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3200" b="0" strike="noStrike" spc="0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lang="fr-FR" sz="3200" b="0" strike="noStrike" spc="0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3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2800" b="0" strike="noStrike" spc="0">
                <a:solidFill>
                  <a:srgbClr val="000000"/>
                </a:solidFill>
                <a:latin typeface="Arial"/>
              </a:rPr>
              <a:t>Second niveau de plan</a:t>
            </a:r>
            <a:endParaRPr lang="fr-FR" sz="2800" b="0" strike="noStrike" spc="0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49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400" b="0" strike="noStrike" spc="0">
                <a:solidFill>
                  <a:srgbClr val="000000"/>
                </a:solidFill>
                <a:latin typeface="Arial"/>
              </a:rPr>
              <a:t>Troisième niveau de plan</a:t>
            </a:r>
            <a:endParaRPr lang="fr-FR" sz="2400" b="0" strike="noStrike" spc="0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6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Quatrième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2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Cinquième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2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Sixième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2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Septième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604125" name="Espace réservé du titre 1"/>
          <p:cNvSpPr>
            <a:spLocks noGrp="1"/>
          </p:cNvSpPr>
          <p:nvPr>
            <p:ph type="title"/>
          </p:nvPr>
        </p:nvSpPr>
        <p:spPr bwMode="auto">
          <a:xfrm flipH="0" flipV="0">
            <a:off x="157842" y="65766"/>
            <a:ext cx="11817835" cy="886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 Light"/>
                <a:ea typeface="Calibri Light"/>
                <a:cs typeface="Calibri Light"/>
              </a:defRPr>
            </a:lvl1pPr>
            <a:lvl2pPr>
              <a:defRPr>
                <a:latin typeface="Calibri Light"/>
                <a:ea typeface="Calibri Light"/>
                <a:cs typeface="Calibri Light"/>
              </a:defRPr>
            </a:lvl2pPr>
            <a:lvl3pPr>
              <a:defRPr>
                <a:latin typeface="Calibri Light"/>
                <a:ea typeface="Calibri Light"/>
                <a:cs typeface="Calibri Light"/>
              </a:defRPr>
            </a:lvl3pPr>
            <a:lvl4pPr>
              <a:defRPr>
                <a:latin typeface="Calibri Light"/>
                <a:ea typeface="Calibri Light"/>
                <a:cs typeface="Calibri Light"/>
              </a:defRPr>
            </a:lvl4pPr>
            <a:lvl5pPr>
              <a:defRPr>
                <a:latin typeface="Calibri Light"/>
                <a:ea typeface="Calibri Light"/>
                <a:cs typeface="Calibri Light"/>
              </a:defRPr>
            </a:lvl5pPr>
            <a:lvl6pPr>
              <a:defRPr>
                <a:latin typeface="Calibri Light"/>
                <a:ea typeface="Calibri Light"/>
                <a:cs typeface="Calibri Light"/>
              </a:defRPr>
            </a:lvl6pPr>
            <a:lvl7pPr>
              <a:defRPr>
                <a:latin typeface="Calibri Light"/>
                <a:ea typeface="Calibri Light"/>
                <a:cs typeface="Calibri Light"/>
              </a:defRPr>
            </a:lvl7pPr>
            <a:lvl8pPr>
              <a:defRPr>
                <a:latin typeface="Calibri Light"/>
                <a:ea typeface="Calibri Light"/>
                <a:cs typeface="Calibri Light"/>
              </a:defRPr>
            </a:lvl8pPr>
            <a:lvl9pPr>
              <a:defRPr>
                <a:latin typeface="Calibri Light"/>
                <a:ea typeface="Calibri Light"/>
                <a:cs typeface="Calibri Light"/>
              </a:defRPr>
            </a:lvl9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1011306751" name="Espace réservé du texte 2"/>
          <p:cNvSpPr>
            <a:spLocks noGrp="1"/>
          </p:cNvSpPr>
          <p:nvPr>
            <p:ph type="body" idx="1"/>
          </p:nvPr>
        </p:nvSpPr>
        <p:spPr bwMode="auto">
          <a:xfrm flipH="0" flipV="0">
            <a:off x="157842" y="952498"/>
            <a:ext cx="11817835" cy="5660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Calibri Light"/>
                <a:ea typeface="Calibri Light"/>
                <a:cs typeface="Calibri Light"/>
              </a:defRPr>
            </a:lvl1pPr>
            <a:lvl2pPr>
              <a:defRPr>
                <a:latin typeface="Calibri Light"/>
                <a:ea typeface="Calibri Light"/>
                <a:cs typeface="Calibri Light"/>
              </a:defRPr>
            </a:lvl2pPr>
            <a:lvl3pPr>
              <a:defRPr>
                <a:latin typeface="Calibri Light"/>
                <a:ea typeface="Calibri Light"/>
                <a:cs typeface="Calibri Light"/>
              </a:defRPr>
            </a:lvl3pPr>
            <a:lvl4pPr>
              <a:defRPr>
                <a:latin typeface="Calibri Light"/>
                <a:ea typeface="Calibri Light"/>
                <a:cs typeface="Calibri Light"/>
              </a:defRPr>
            </a:lvl4pPr>
            <a:lvl5pPr>
              <a:defRPr>
                <a:latin typeface="Calibri Light"/>
                <a:ea typeface="Calibri Light"/>
                <a:cs typeface="Calibri Light"/>
              </a:defRPr>
            </a:lvl5pPr>
            <a:lvl6pPr>
              <a:defRPr>
                <a:latin typeface="Calibri Light"/>
                <a:ea typeface="Calibri Light"/>
                <a:cs typeface="Calibri Light"/>
              </a:defRPr>
            </a:lvl6pPr>
            <a:lvl7pPr>
              <a:defRPr>
                <a:latin typeface="Calibri Light"/>
                <a:ea typeface="Calibri Light"/>
                <a:cs typeface="Calibri Light"/>
              </a:defRPr>
            </a:lvl7pPr>
            <a:lvl8pPr>
              <a:defRPr>
                <a:latin typeface="Calibri Light"/>
                <a:ea typeface="Calibri Light"/>
                <a:cs typeface="Calibri Light"/>
              </a:defRPr>
            </a:lvl8pPr>
            <a:lvl9pPr>
              <a:defRPr>
                <a:latin typeface="Calibri Light"/>
                <a:ea typeface="Calibri Light"/>
                <a:cs typeface="Calibri Light"/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999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499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499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499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499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lnSpc>
          <a:spcPct val="90000"/>
        </a:lnSpc>
        <a:spcBef>
          <a:spcPts val="499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499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499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499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068746118" name=""/>
          <p:cNvGraphicFramePr>
            <a:graphicFrameLocks xmlns:a="http://schemas.openxmlformats.org/drawingml/2006/main"/>
          </p:cNvGraphicFramePr>
          <p:nvPr/>
        </p:nvGraphicFramePr>
        <p:xfrm>
          <a:off x="796986" y="1226159"/>
          <a:ext cx="4769748" cy="3688079"/>
        </p:xfrm>
        <a:graphic>
          <a:graphicData uri="http://schemas.openxmlformats.org/drawingml/2006/table">
            <a:tbl>
              <a:tblPr firstRow="0" firstCol="0" lastRow="0" lastCol="0" bandRow="1" bandCol="0">
                <a:tableStyleId>{5940675A-B579-460E-94D1-54222C63F5DA}</a:tableStyleId>
              </a:tblPr>
              <a:tblGrid>
                <a:gridCol w="4769748"/>
              </a:tblGrid>
              <a:tr h="2971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Welcome</a:t>
                      </a: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 and routines</a:t>
                      </a:r>
                      <a:endParaRPr sz="1600" strike="noStrike">
                        <a:latin typeface="Roboto Light"/>
                        <a:cs typeface="Roboto Light"/>
                      </a:endParaRPr>
                    </a:p>
                  </a:txBody>
                  <a:tcPr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French</a:t>
                      </a:r>
                      <a:endParaRPr lang="en-US" sz="2800" b="0" i="0" u="none" strike="noStrike" cap="none" spc="0">
                        <a:solidFill>
                          <a:srgbClr val="000000"/>
                        </a:solidFill>
                        <a:latin typeface="Roboto Light"/>
                        <a:ea typeface="Roboto Light"/>
                        <a:cs typeface="Roboto Light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2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With miss Belmonte</a:t>
                      </a:r>
                      <a:endParaRPr lang="en-US" sz="1200" b="0" i="0" u="none" strike="noStrike" cap="none" spc="0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1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08:30 - 09:25</a:t>
                      </a:r>
                      <a:endParaRPr sz="18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</a:txBody>
                  <a:tcPr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97180">
                <a:tc>
                  <a:txBody>
                    <a:bodyPr/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Sport</a:t>
                      </a:r>
                      <a:endParaRPr sz="28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12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With miss Durieux</a:t>
                      </a:r>
                      <a:endParaRPr sz="12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1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09:25 - 11:10</a:t>
                      </a:r>
                      <a:endParaRPr sz="18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</a:txBody>
                  <a:tcPr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Morning break </a:t>
                      </a: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 </a:t>
                      </a:r>
                      <a:r>
                        <a:rPr lang="en-GB" sz="20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(10:00 - 10:15)</a:t>
                      </a: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 </a:t>
                      </a:r>
                      <a:endParaRPr sz="2800" b="0" i="0" u="none" strike="noStrike" cap="none" spc="0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</a:txBody>
                  <a:tcPr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French</a:t>
                      </a: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 </a:t>
                      </a:r>
                      <a:endParaRPr lang="en-GB" sz="2800" b="0" i="0" u="none" strike="noStrike" cap="none" spc="0">
                        <a:solidFill>
                          <a:srgbClr val="000000"/>
                        </a:solidFill>
                        <a:latin typeface="Roboto Light"/>
                        <a:ea typeface="Roboto Light"/>
                        <a:cs typeface="Roboto Light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sz="1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(10:45 - 11:30)</a:t>
                      </a:r>
                      <a:endParaRPr sz="2600" b="0" i="0" u="none" strike="noStrike" cap="none" spc="0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</a:txBody>
                  <a:tcPr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00344234" name="Rectangle : coins arrondis 1"/>
          <p:cNvSpPr>
            <a:spLocks noGrp="1"/>
          </p:cNvSpPr>
          <p:nvPr/>
        </p:nvSpPr>
        <p:spPr bwMode="auto">
          <a:xfrm rot="16199624" flipH="0" flipV="0">
            <a:off x="4073773" y="3010873"/>
            <a:ext cx="4215555" cy="646155"/>
          </a:xfrm>
          <a:prstGeom prst="roundRect">
            <a:avLst>
              <a:gd name="adj" fmla="val 0"/>
            </a:avLst>
          </a:prstGeom>
          <a:solidFill>
            <a:srgbClr val="A5A5A5"/>
          </a:solidFill>
          <a:ln>
            <a:noFill/>
          </a:ln>
          <a:effectLst/>
        </p:spPr>
        <p:txBody>
          <a:bodyPr anchor="ctr"/>
          <a:lstStyle/>
          <a:p>
            <a:pPr marL="0" algn="ctr">
              <a:defRPr/>
            </a:pPr>
            <a:r>
              <a:rPr lang="fr-FR" sz="2800">
                <a:solidFill>
                  <a:srgbClr val="FFFFFF"/>
                </a:solidFill>
                <a:latin typeface="Roboto Light"/>
                <a:ea typeface="Roboto Light"/>
                <a:cs typeface="Roboto Light"/>
              </a:rPr>
              <a:t>lunch break</a:t>
            </a:r>
            <a:endParaRPr sz="1600">
              <a:latin typeface="Roboto Light"/>
              <a:cs typeface="Roboto Light"/>
            </a:endParaRPr>
          </a:p>
        </p:txBody>
      </p:sp>
      <p:sp>
        <p:nvSpPr>
          <p:cNvPr id="241386817" name="ZoneTexte 6"/>
          <p:cNvSpPr txBox="1">
            <a:spLocks noGrp="1"/>
          </p:cNvSpPr>
          <p:nvPr/>
        </p:nvSpPr>
        <p:spPr bwMode="auto">
          <a:xfrm>
            <a:off x="743337" y="571599"/>
            <a:ext cx="2530064" cy="51851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marL="0" algn="l">
              <a:defRPr/>
            </a:pPr>
            <a:r>
              <a:rPr lang="en-US" sz="280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Friday morning</a:t>
            </a:r>
            <a:endParaRPr sz="1200">
              <a:latin typeface="Roboto Light"/>
              <a:cs typeface="Roboto Light"/>
            </a:endParaRPr>
          </a:p>
        </p:txBody>
      </p:sp>
      <p:sp>
        <p:nvSpPr>
          <p:cNvPr id="160829733" name="ZoneTexte 7"/>
          <p:cNvSpPr txBox="1">
            <a:spLocks noGrp="1"/>
          </p:cNvSpPr>
          <p:nvPr/>
        </p:nvSpPr>
        <p:spPr bwMode="auto">
          <a:xfrm>
            <a:off x="6796368" y="571599"/>
            <a:ext cx="5161342" cy="51851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algn="l">
              <a:defRPr/>
            </a:pPr>
            <a:r>
              <a:rPr lang="en-US" sz="2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Friday </a:t>
            </a:r>
            <a:r>
              <a:rPr lang="en-US" sz="280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afternoon</a:t>
            </a:r>
            <a:endParaRPr sz="1200">
              <a:latin typeface="Roboto Light"/>
              <a:cs typeface="Roboto Light"/>
            </a:endParaRPr>
          </a:p>
        </p:txBody>
      </p:sp>
      <p:sp>
        <p:nvSpPr>
          <p:cNvPr id="1220649823" name="ZoneTexte 2"/>
          <p:cNvSpPr txBox="1">
            <a:spLocks noGrp="1"/>
          </p:cNvSpPr>
          <p:nvPr/>
        </p:nvSpPr>
        <p:spPr bwMode="auto">
          <a:xfrm rot="0">
            <a:off x="-7940" y="0"/>
            <a:ext cx="1518579" cy="45755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marL="0" algn="ctr">
              <a:defRPr/>
            </a:pPr>
            <a:r>
              <a:rPr lang="en-US" sz="2400" b="1">
                <a:solidFill>
                  <a:schemeClr val="bg1">
                    <a:lumMod val="65000"/>
                  </a:schemeClr>
                </a:solidFill>
                <a:latin typeface="Roboto Light"/>
                <a:ea typeface="Roboto Light"/>
                <a:cs typeface="Roboto Light"/>
              </a:rPr>
              <a:t>Timetable</a:t>
            </a:r>
            <a:endParaRPr sz="100" b="1">
              <a:solidFill>
                <a:schemeClr val="bg1">
                  <a:lumMod val="65000"/>
                </a:schemeClr>
              </a:solidFill>
              <a:latin typeface="Roboto Light"/>
              <a:cs typeface="Roboto Light"/>
            </a:endParaRPr>
          </a:p>
        </p:txBody>
      </p:sp>
      <p:sp>
        <p:nvSpPr>
          <p:cNvPr id="1351211341" name="ZoneTexte 2"/>
          <p:cNvSpPr txBox="1">
            <a:spLocks noGrp="1"/>
          </p:cNvSpPr>
          <p:nvPr/>
        </p:nvSpPr>
        <p:spPr bwMode="auto">
          <a:xfrm flipH="0" flipV="0">
            <a:off x="1320365" y="0"/>
            <a:ext cx="10900766" cy="45755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algn="r">
              <a:defRPr/>
            </a:pPr>
            <a:r>
              <a:rPr lang="en-GB" sz="2400" b="1" i="0" u="none" strike="noStrike" cap="none" spc="0">
                <a:solidFill>
                  <a:srgbClr val="0070C0"/>
                </a:solidFill>
                <a:latin typeface="Roboto Light"/>
                <a:ea typeface="Roboto Light"/>
                <a:cs typeface="Roboto Light"/>
              </a:rPr>
              <a:t>Friday</a:t>
            </a:r>
            <a:r>
              <a:rPr lang="en-GB" sz="2400" b="1">
                <a:solidFill>
                  <a:srgbClr val="0070C0"/>
                </a:solidFill>
                <a:latin typeface="Roboto Light"/>
                <a:ea typeface="Roboto Light"/>
                <a:cs typeface="Roboto Light"/>
              </a:rPr>
              <a:t>,</a:t>
            </a:r>
            <a:r>
              <a:rPr lang="en-GB" sz="2400" b="1" i="0" u="none" strike="noStrike" cap="none" spc="0">
                <a:solidFill>
                  <a:srgbClr val="FF0000"/>
                </a:solidFill>
                <a:latin typeface="Roboto Light"/>
                <a:ea typeface="Roboto Light"/>
                <a:cs typeface="Roboto Light"/>
              </a:rPr>
              <a:t> 7</a:t>
            </a:r>
            <a:r>
              <a:rPr lang="en-GB" sz="2400" b="1" i="0" u="none" strike="noStrike" cap="none" spc="0" baseline="30000">
                <a:solidFill>
                  <a:srgbClr val="FF0000"/>
                </a:solidFill>
                <a:latin typeface="Roboto Light"/>
                <a:ea typeface="Roboto Light"/>
                <a:cs typeface="Roboto Light"/>
              </a:rPr>
              <a:t>th</a:t>
            </a:r>
            <a:r>
              <a:rPr lang="en-GB" sz="2400" b="1" i="0" u="none" strike="noStrike" cap="none" spc="0">
                <a:solidFill>
                  <a:srgbClr val="FF0000"/>
                </a:solidFill>
                <a:latin typeface="Roboto Light"/>
                <a:ea typeface="Roboto Light"/>
                <a:cs typeface="Roboto Light"/>
              </a:rPr>
              <a:t> </a:t>
            </a:r>
            <a:r>
              <a:rPr lang="en-GB" sz="2400" b="1" i="0" u="none" strike="noStrike" cap="none" spc="0">
                <a:solidFill>
                  <a:srgbClr val="0070C0"/>
                </a:solidFill>
                <a:latin typeface="Roboto Light"/>
                <a:ea typeface="Roboto Light"/>
                <a:cs typeface="Roboto Light"/>
              </a:rPr>
              <a:t>February </a:t>
            </a:r>
            <a:r>
              <a:rPr lang="en-GB" sz="2400" b="1" i="0" u="none" strike="noStrike" cap="none" spc="0">
                <a:solidFill>
                  <a:srgbClr val="0070C0"/>
                </a:solidFill>
                <a:latin typeface="Roboto Light"/>
                <a:ea typeface="Roboto Light"/>
                <a:cs typeface="Roboto Light"/>
              </a:rPr>
              <a:t>2025</a:t>
            </a:r>
            <a:endParaRPr sz="2400" b="1">
              <a:latin typeface="Roboto Light"/>
              <a:cs typeface="Roboto Light"/>
            </a:endParaRPr>
          </a:p>
        </p:txBody>
      </p:sp>
      <p:graphicFrame>
        <p:nvGraphicFramePr>
          <p:cNvPr id="705844468" name=""/>
          <p:cNvGraphicFramePr>
            <a:graphicFrameLocks xmlns:a="http://schemas.openxmlformats.org/drawingml/2006/main"/>
          </p:cNvGraphicFramePr>
          <p:nvPr/>
        </p:nvGraphicFramePr>
        <p:xfrm>
          <a:off x="6784560" y="1226114"/>
          <a:ext cx="4769640" cy="3036719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4769640"/>
              </a:tblGrid>
              <a:tr h="450000">
                <a:tc>
                  <a:txBody>
                    <a:bodyPr/>
                    <a:p>
                      <a:pPr algn="ctr" defTabSz="685800">
                        <a:lnSpc>
                          <a:spcPct val="100000"/>
                        </a:lnSpc>
                        <a:tabLst>
                          <a:tab pos="0" algn="l"/>
                        </a:tabLst>
                        <a:defRPr/>
                      </a:pPr>
                      <a:r>
                        <a:rPr lang="en-GB" sz="2800" b="0" u="none" strike="noStrik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Homework writing</a:t>
                      </a:r>
                      <a:endParaRPr sz="28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</a:txBody>
                  <a:tcPr marL="91440" marR="91440" marT="45720" marB="45720" anchor="ctr">
                    <a:lnL w="12240" algn="ctr">
                      <a:noFill/>
                    </a:lnL>
                    <a:lnR w="12240" algn="ctr">
                      <a:noFill/>
                    </a:lnR>
                    <a:lnT w="12240" algn="ctr">
                      <a:noFill/>
                    </a:lnT>
                    <a:lnB w="12240" algn="ctr">
                      <a:noFill/>
                    </a:lnB>
                    <a:solidFill>
                      <a:srgbClr val="FFFF00"/>
                    </a:solidFill>
                  </a:tcPr>
                </a:tc>
              </a:tr>
              <a:tr h="861120">
                <a:tc>
                  <a:txBody>
                    <a:bodyPr/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Sport</a:t>
                      </a:r>
                      <a:endParaRPr sz="28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12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With miss Durieux</a:t>
                      </a:r>
                      <a:endParaRPr sz="12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1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14:45 - 16:30</a:t>
                      </a:r>
                      <a:endParaRPr sz="18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</a:txBody>
                  <a:tcPr marL="91440" marR="91440" marT="45720" marB="45720" anchor="t">
                    <a:lnL w="12240" algn="ctr">
                      <a:noFill/>
                    </a:lnL>
                    <a:lnR w="12240" algn="ctr">
                      <a:noFill/>
                    </a:lnR>
                    <a:lnT w="12240" algn="ctr">
                      <a:noFill/>
                    </a:lnT>
                    <a:lnB w="12240" algn="ctr"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80000">
                <a:tc>
                  <a:txBody>
                    <a:bodyPr/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GB" sz="28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Arts and maths</a:t>
                      </a:r>
                      <a:endParaRPr sz="28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  <a:p>
                      <a:pPr marL="0" marR="0" lvl="0" indent="0" algn="ctr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lang="fr-FR" sz="1800" b="0" i="0" u="none" strike="noStrike" cap="non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GB" sz="2000" b="0" i="0" u="none" strike="noStrike" cap="none" spc="0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</a:rPr>
                        <a:t>13:55 -&gt;14:45</a:t>
                      </a:r>
                      <a:endParaRPr sz="2000" b="0" u="none" strike="noStrike">
                        <a:solidFill>
                          <a:srgbClr val="000000"/>
                        </a:solidFill>
                        <a:latin typeface="Roboto Light"/>
                        <a:cs typeface="Roboto Light"/>
                      </a:endParaRPr>
                    </a:p>
                  </a:txBody>
                  <a:tcPr marL="91440" marR="91440" marT="45720" marB="45720" anchor="t">
                    <a:lnL w="12240" algn="ctr">
                      <a:noFill/>
                    </a:lnL>
                    <a:lnR w="12240" algn="ctr">
                      <a:noFill/>
                    </a:lnR>
                    <a:lnT w="12240" algn="ctr">
                      <a:noFill/>
                    </a:lnT>
                    <a:lnB w="12240" algn="ctr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58580234" name=""/>
          <p:cNvSpPr/>
          <p:nvPr/>
        </p:nvSpPr>
        <p:spPr bwMode="auto">
          <a:xfrm flipH="0" flipV="0">
            <a:off x="818469" y="2738437"/>
            <a:ext cx="4726780" cy="18216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2800"/>
              <a:t> </a:t>
            </a:r>
            <a:r>
              <a:rPr lang="en-US" sz="2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Sport</a:t>
            </a:r>
            <a:endParaRPr sz="28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With miss Durieux</a:t>
            </a:r>
            <a:endParaRPr sz="16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09:25 - 11:10</a:t>
            </a:r>
            <a:endParaRPr sz="26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1163420993" name=""/>
          <p:cNvSpPr/>
          <p:nvPr/>
        </p:nvSpPr>
        <p:spPr bwMode="auto">
          <a:xfrm flipH="0" flipV="0">
            <a:off x="818469" y="4560093"/>
            <a:ext cx="4726780" cy="5119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 defTabSz="685800">
              <a:lnSpc>
                <a:spcPct val="100000"/>
              </a:lnSpc>
              <a:defRPr/>
            </a:pPr>
            <a:r>
              <a:rPr lang="en-GB" sz="2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Homework writing</a:t>
            </a:r>
            <a:endParaRPr sz="28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9219533" name=""/>
          <p:cNvSpPr/>
          <p:nvPr/>
        </p:nvSpPr>
        <p:spPr bwMode="auto">
          <a:xfrm flipH="0" flipV="0">
            <a:off x="6796368" y="1226207"/>
            <a:ext cx="4726779" cy="25734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2800"/>
              <a:t> </a:t>
            </a:r>
            <a:r>
              <a:rPr sz="2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Tennis</a:t>
            </a:r>
            <a:endParaRPr sz="28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16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With The Seyssins Tennis Club</a:t>
            </a:r>
            <a:endParaRPr sz="16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1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13:45 - 16:25</a:t>
            </a:r>
            <a:endParaRPr sz="26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1837976920" name=""/>
          <p:cNvSpPr/>
          <p:nvPr/>
        </p:nvSpPr>
        <p:spPr bwMode="auto">
          <a:xfrm flipH="0" flipV="0">
            <a:off x="818468" y="1696061"/>
            <a:ext cx="4726779" cy="10423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2800"/>
              <a:t> </a:t>
            </a:r>
            <a:r>
              <a:rPr sz="2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Maths</a:t>
            </a:r>
            <a:endParaRPr sz="28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  <a:p>
            <a:pPr marL="0" marR="0" lvl="0" indent="0" algn="ctr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1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08:35 - </a:t>
            </a:r>
            <a:r>
              <a:rPr lang="en-US" sz="1800" b="0" i="0" u="none" strike="noStrike" cap="none" spc="0">
                <a:solidFill>
                  <a:srgbClr val="000000"/>
                </a:solidFill>
                <a:latin typeface="Roboto Light"/>
                <a:ea typeface="Roboto Light"/>
                <a:cs typeface="Roboto Light"/>
              </a:rPr>
              <a:t>09:25</a:t>
            </a:r>
            <a:endParaRPr sz="2600" b="0" u="none" strike="noStrike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_rels/theme4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4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ONLYOFFICE/8.3.0.97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Theme 1</vt:lpstr>
      <vt:lpstr>Theme 2</vt:lpstr>
      <vt:lpstr>Theme 3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29</cp:revision>
  <dcterms:created xsi:type="dcterms:W3CDTF">2012-12-03T06:56:55Z</dcterms:created>
  <dcterms:modified xsi:type="dcterms:W3CDTF">2025-02-08T17:09:47Z</dcterms:modified>
</cp:coreProperties>
</file>