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pour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fr-FR"/>
              <a:t>10/30/2013</a:t>
            </a:fld>
            <a:endParaRPr lang="fr-FR"/>
          </a:p>
        </p:txBody>
      </p:sp>
      <p:sp>
        <p:nvSpPr>
          <p:cNvPr id="4" name="Espace réservé pour l'image de la diapositive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Remarques Espace réservé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pour l'image de la diapositive 1"/>
          <p:cNvSpPr>
            <a:spLocks noChangeAspect="1" noGrp="1" noRo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Remarques Espace réservé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>
              <a:latin typeface="Arial"/>
              <a:cs typeface="Arial"/>
            </a:endParaRPr>
          </a:p>
        </p:txBody>
      </p:sp>
      <p:sp>
        <p:nvSpPr>
          <p:cNvPr id="4" name="Espace réservé pour le numéro de diapositive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fr-FR"/>
              <a:t>1</a:t>
            </a:fld>
            <a:endParaRPr lang="fr-FR"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fr-FR"/>
              <a:t>Click icon to add picture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9180805" name=""/>
          <p:cNvSpPr/>
          <p:nvPr/>
        </p:nvSpPr>
        <p:spPr bwMode="auto">
          <a:xfrm flipH="0" flipV="0">
            <a:off x="953583" y="423333"/>
            <a:ext cx="10530416" cy="6032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741415091" name=""/>
          <p:cNvGraphicFramePr>
            <a:graphicFrameLocks xmlns:a="http://schemas.openxmlformats.org/drawingml/2006/main"/>
          </p:cNvGraphicFramePr>
          <p:nvPr/>
        </p:nvGraphicFramePr>
        <p:xfrm>
          <a:off x="2031999" y="1371600"/>
          <a:ext cx="8127999" cy="1615305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table test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ONLYOFFICE/7.5.1.23</Application>
  <DocSecurity>0</DocSecurity>
  <PresentationFormat>Widescreen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7</cp:revision>
  <dcterms:created xsi:type="dcterms:W3CDTF">2012-12-03T06:56:55Z</dcterms:created>
  <dcterms:modified xsi:type="dcterms:W3CDTF">2024-01-15T06:11:50Z</dcterms:modified>
  <cp:category/>
  <cp:contentStatus/>
  <cp:version/>
</cp:coreProperties>
</file>