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2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43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08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80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10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theme/theme1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s/slide48.xml" ContentType="application/vnd.openxmlformats-officedocument.presentationml.slide+xml"/>
  <Override PartName="/ppt/theme/theme2.xml" ContentType="application/vnd.openxmlformats-officedocument.them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Masters/slideMaster11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5.xml" ContentType="application/vnd.openxmlformats-officedocument.presentationml.slideLayout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120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7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.xml" ContentType="application/vnd.openxmlformats-officedocument.them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7" r:id="rId10"/>
    <p:sldMasterId id="2147483770" r:id="rId11"/>
    <p:sldMasterId id="2147483782" r:id="rId12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</p:sldIdLst>
  <p:sldSz cx="12192431" cy="6857568" type="custom"/>
  <p:notesSz cx="12192431" cy="6857568"/>
  <p:defaultTextStyle>
    <a:defPPr>
      <a:defRPr lang="fr-FR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0" d="0"/>
          <a:sy n="0" d="0"/>
        </p:scale>
        <p:origin x="0" y="0"/>
      </p:cViewPr>
      <p:guideLst>
        <p:guide pos="4870"/>
        <p:guide pos="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theme" Target="theme/theme1.xml"/><Relationship Id="rId14" Type="http://schemas.openxmlformats.org/officeDocument/2006/relationships/theme" Target="theme/theme2.xml"/><Relationship Id="rId15" Type="http://schemas.openxmlformats.org/officeDocument/2006/relationships/theme" Target="theme/theme3.xml"/><Relationship Id="rId16" Type="http://schemas.openxmlformats.org/officeDocument/2006/relationships/theme" Target="theme/theme4.xml"/><Relationship Id="rId17" Type="http://schemas.openxmlformats.org/officeDocument/2006/relationships/theme" Target="theme/theme5.xml"/><Relationship Id="rId18" Type="http://schemas.openxmlformats.org/officeDocument/2006/relationships/theme" Target="theme/theme6.xml"/><Relationship Id="rId19" Type="http://schemas.openxmlformats.org/officeDocument/2006/relationships/theme" Target="theme/theme7.xml"/><Relationship Id="rId20" Type="http://schemas.openxmlformats.org/officeDocument/2006/relationships/theme" Target="theme/theme8.xml"/><Relationship Id="rId21" Type="http://schemas.openxmlformats.org/officeDocument/2006/relationships/theme" Target="theme/theme9.xml"/><Relationship Id="rId22" Type="http://schemas.openxmlformats.org/officeDocument/2006/relationships/theme" Target="theme/theme10.xml"/><Relationship Id="rId23" Type="http://schemas.openxmlformats.org/officeDocument/2006/relationships/theme" Target="theme/theme11.xml"/><Relationship Id="rId24" Type="http://schemas.openxmlformats.org/officeDocument/2006/relationships/theme" Target="theme/theme12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slide" Target="slides/slide8.xml"/><Relationship Id="rId33" Type="http://schemas.openxmlformats.org/officeDocument/2006/relationships/slide" Target="slides/slide9.xml"/><Relationship Id="rId34" Type="http://schemas.openxmlformats.org/officeDocument/2006/relationships/slide" Target="slides/slide10.xml"/><Relationship Id="rId35" Type="http://schemas.openxmlformats.org/officeDocument/2006/relationships/slide" Target="slides/slide11.xml"/><Relationship Id="rId36" Type="http://schemas.openxmlformats.org/officeDocument/2006/relationships/slide" Target="slides/slide12.xml"/><Relationship Id="rId37" Type="http://schemas.openxmlformats.org/officeDocument/2006/relationships/slide" Target="slides/slide13.xml"/><Relationship Id="rId38" Type="http://schemas.openxmlformats.org/officeDocument/2006/relationships/slide" Target="slides/slide14.xml"/><Relationship Id="rId39" Type="http://schemas.openxmlformats.org/officeDocument/2006/relationships/slide" Target="slides/slide15.xml"/><Relationship Id="rId40" Type="http://schemas.openxmlformats.org/officeDocument/2006/relationships/slide" Target="slides/slide16.xml"/><Relationship Id="rId41" Type="http://schemas.openxmlformats.org/officeDocument/2006/relationships/slide" Target="slides/slide17.xml"/><Relationship Id="rId42" Type="http://schemas.openxmlformats.org/officeDocument/2006/relationships/slide" Target="slides/slide18.xml"/><Relationship Id="rId43" Type="http://schemas.openxmlformats.org/officeDocument/2006/relationships/slide" Target="slides/slide19.xml"/><Relationship Id="rId44" Type="http://schemas.openxmlformats.org/officeDocument/2006/relationships/slide" Target="slides/slide20.xml"/><Relationship Id="rId45" Type="http://schemas.openxmlformats.org/officeDocument/2006/relationships/slide" Target="slides/slide21.xml"/><Relationship Id="rId46" Type="http://schemas.openxmlformats.org/officeDocument/2006/relationships/slide" Target="slides/slide22.xml"/><Relationship Id="rId47" Type="http://schemas.openxmlformats.org/officeDocument/2006/relationships/slide" Target="slides/slide23.xml"/><Relationship Id="rId48" Type="http://schemas.openxmlformats.org/officeDocument/2006/relationships/slide" Target="slides/slide24.xml"/><Relationship Id="rId49" Type="http://schemas.openxmlformats.org/officeDocument/2006/relationships/slide" Target="slides/slide25.xml"/><Relationship Id="rId50" Type="http://schemas.openxmlformats.org/officeDocument/2006/relationships/slide" Target="slides/slide26.xml"/><Relationship Id="rId51" Type="http://schemas.openxmlformats.org/officeDocument/2006/relationships/slide" Target="slides/slide27.xml"/><Relationship Id="rId52" Type="http://schemas.openxmlformats.org/officeDocument/2006/relationships/slide" Target="slides/slide28.xml"/><Relationship Id="rId53" Type="http://schemas.openxmlformats.org/officeDocument/2006/relationships/slide" Target="slides/slide29.xml"/><Relationship Id="rId54" Type="http://schemas.openxmlformats.org/officeDocument/2006/relationships/slide" Target="slides/slide30.xml"/><Relationship Id="rId55" Type="http://schemas.openxmlformats.org/officeDocument/2006/relationships/slide" Target="slides/slide31.xml"/><Relationship Id="rId56" Type="http://schemas.openxmlformats.org/officeDocument/2006/relationships/slide" Target="slides/slide32.xml"/><Relationship Id="rId57" Type="http://schemas.openxmlformats.org/officeDocument/2006/relationships/slide" Target="slides/slide33.xml"/><Relationship Id="rId58" Type="http://schemas.openxmlformats.org/officeDocument/2006/relationships/slide" Target="slides/slide34.xml"/><Relationship Id="rId59" Type="http://schemas.openxmlformats.org/officeDocument/2006/relationships/slide" Target="slides/slide35.xml"/><Relationship Id="rId60" Type="http://schemas.openxmlformats.org/officeDocument/2006/relationships/slide" Target="slides/slide36.xml"/><Relationship Id="rId61" Type="http://schemas.openxmlformats.org/officeDocument/2006/relationships/slide" Target="slides/slide37.xml"/><Relationship Id="rId62" Type="http://schemas.openxmlformats.org/officeDocument/2006/relationships/slide" Target="slides/slide38.xml"/><Relationship Id="rId63" Type="http://schemas.openxmlformats.org/officeDocument/2006/relationships/slide" Target="slides/slide39.xml"/><Relationship Id="rId64" Type="http://schemas.openxmlformats.org/officeDocument/2006/relationships/slide" Target="slides/slide40.xml"/><Relationship Id="rId65" Type="http://schemas.openxmlformats.org/officeDocument/2006/relationships/slide" Target="slides/slide41.xml"/><Relationship Id="rId66" Type="http://schemas.openxmlformats.org/officeDocument/2006/relationships/slide" Target="slides/slide42.xml"/><Relationship Id="rId67" Type="http://schemas.openxmlformats.org/officeDocument/2006/relationships/slide" Target="slides/slide43.xml"/><Relationship Id="rId68" Type="http://schemas.openxmlformats.org/officeDocument/2006/relationships/slide" Target="slides/slide44.xml"/><Relationship Id="rId69" Type="http://schemas.openxmlformats.org/officeDocument/2006/relationships/slide" Target="slides/slide45.xml"/><Relationship Id="rId70" Type="http://schemas.openxmlformats.org/officeDocument/2006/relationships/slide" Target="slides/slide46.xml"/><Relationship Id="rId71" Type="http://schemas.openxmlformats.org/officeDocument/2006/relationships/slide" Target="slides/slide47.xml"/><Relationship Id="rId72" Type="http://schemas.openxmlformats.org/officeDocument/2006/relationships/slide" Target="slides/slide48.xml"/><Relationship Id="rId73" Type="http://schemas.openxmlformats.org/officeDocument/2006/relationships/slide" Target="slides/slide49.xml"/><Relationship Id="rId74" Type="http://schemas.openxmlformats.org/officeDocument/2006/relationships/slide" Target="slides/slide50.xml"/><Relationship Id="rId75" Type="http://schemas.openxmlformats.org/officeDocument/2006/relationships/slide" Target="slides/slide51.xml"/><Relationship Id="rId76" Type="http://schemas.openxmlformats.org/officeDocument/2006/relationships/slide" Target="slides/slide52.xml"/><Relationship Id="rId77" Type="http://schemas.openxmlformats.org/officeDocument/2006/relationships/slide" Target="slides/slide53.xml"/><Relationship Id="rId78" Type="http://schemas.openxmlformats.org/officeDocument/2006/relationships/presProps" Target="presProps.xml" /><Relationship Id="rId79" Type="http://schemas.openxmlformats.org/officeDocument/2006/relationships/tableStyles" Target="tableStyles.xml" /><Relationship Id="rId8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53" y="1122291"/>
            <a:ext cx="9144322" cy="238744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3" y="3601810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893987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651698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7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6082407" name="PlaceHolder 3"/>
          <p:cNvSpPr>
            <a:spLocks noGrp="1"/>
          </p:cNvSpPr>
          <p:nvPr>
            <p:ph/>
          </p:nvPr>
        </p:nvSpPr>
        <p:spPr bwMode="auto">
          <a:xfrm>
            <a:off x="4122144" y="545004"/>
            <a:ext cx="3925577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5460880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7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619585" name="PlaceHolder 5"/>
          <p:cNvSpPr>
            <a:spLocks noGrp="1"/>
          </p:cNvSpPr>
          <p:nvPr>
            <p:ph/>
          </p:nvPr>
        </p:nvSpPr>
        <p:spPr bwMode="auto">
          <a:xfrm>
            <a:off x="0" y="3796317"/>
            <a:ext cx="3925577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1892724" name="PlaceHolder 6"/>
          <p:cNvSpPr>
            <a:spLocks noGrp="1"/>
          </p:cNvSpPr>
          <p:nvPr>
            <p:ph/>
          </p:nvPr>
        </p:nvSpPr>
        <p:spPr bwMode="auto">
          <a:xfrm>
            <a:off x="4122144" y="3796317"/>
            <a:ext cx="3925577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1652744" name="PlaceHolder 7"/>
          <p:cNvSpPr>
            <a:spLocks noGrp="1"/>
          </p:cNvSpPr>
          <p:nvPr>
            <p:ph/>
          </p:nvPr>
        </p:nvSpPr>
        <p:spPr bwMode="auto">
          <a:xfrm>
            <a:off x="8244650" y="3796317"/>
            <a:ext cx="3925577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8097903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47923798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2CFBD3C-4C63-02FB-DD10-F1FCB386C876}" type="slidenum">
              <a:rPr/>
              <a:t/>
            </a:fld>
            <a:endParaRPr/>
          </a:p>
        </p:txBody>
      </p:sp>
      <p:sp>
        <p:nvSpPr>
          <p:cNvPr id="1605309784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3464087" name="PlaceHolder 1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48322129" name="PlaceHolder 2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CBB654E0-B74E-F159-2CDF-06151B97086C}" type="slidenum">
              <a:rPr/>
              <a:t/>
            </a:fld>
            <a:endParaRPr/>
          </a:p>
        </p:txBody>
      </p:sp>
      <p:sp>
        <p:nvSpPr>
          <p:cNvPr id="805762057" name="PlaceHolder 3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3655075" name="PlaceHolder 1"/>
          <p:cNvSpPr>
            <a:spLocks noGrp="1"/>
          </p:cNvSpPr>
          <p:nvPr>
            <p:ph type="title"/>
          </p:nvPr>
        </p:nvSpPr>
        <p:spPr bwMode="auto">
          <a:xfrm>
            <a:off x="1523933" y="1122409"/>
            <a:ext cx="9143963" cy="2387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4356595" name="PlaceHolder 2"/>
          <p:cNvSpPr>
            <a:spLocks noGrp="1"/>
          </p:cNvSpPr>
          <p:nvPr>
            <p:ph type="subTitle"/>
          </p:nvPr>
        </p:nvSpPr>
        <p:spPr bwMode="auto">
          <a:xfrm>
            <a:off x="609501" y="1604418"/>
            <a:ext cx="10972828" cy="39770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7401126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79659175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FD6A185B-E6CA-C205-99AB-47FFBB2A3472}" type="slidenum">
              <a:rPr/>
              <a:t/>
            </a:fld>
            <a:endParaRPr/>
          </a:p>
        </p:txBody>
      </p:sp>
      <p:sp>
        <p:nvSpPr>
          <p:cNvPr id="2124293737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0747883" name="PlaceHolder 1"/>
          <p:cNvSpPr>
            <a:spLocks noGrp="1"/>
          </p:cNvSpPr>
          <p:nvPr>
            <p:ph type="title"/>
          </p:nvPr>
        </p:nvSpPr>
        <p:spPr bwMode="auto">
          <a:xfrm>
            <a:off x="1523933" y="1122409"/>
            <a:ext cx="9143963" cy="2387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6798788" name="PlaceHolder 2"/>
          <p:cNvSpPr>
            <a:spLocks noGrp="1"/>
          </p:cNvSpPr>
          <p:nvPr>
            <p:ph/>
          </p:nvPr>
        </p:nvSpPr>
        <p:spPr bwMode="auto">
          <a:xfrm>
            <a:off x="609501" y="1604418"/>
            <a:ext cx="10972828" cy="39770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6181133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79960596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0B922DEA-A1BB-F38F-A6A0-C4A4DA85D2EE}" type="slidenum">
              <a:rPr/>
              <a:t/>
            </a:fld>
            <a:endParaRPr/>
          </a:p>
        </p:txBody>
      </p:sp>
      <p:sp>
        <p:nvSpPr>
          <p:cNvPr id="1718450870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9176248" name="PlaceHolder 1"/>
          <p:cNvSpPr>
            <a:spLocks noGrp="1"/>
          </p:cNvSpPr>
          <p:nvPr>
            <p:ph type="title"/>
          </p:nvPr>
        </p:nvSpPr>
        <p:spPr bwMode="auto">
          <a:xfrm>
            <a:off x="1523933" y="1122409"/>
            <a:ext cx="9143963" cy="2387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7049321" name="PlaceHolder 2"/>
          <p:cNvSpPr>
            <a:spLocks noGrp="1"/>
          </p:cNvSpPr>
          <p:nvPr>
            <p:ph/>
          </p:nvPr>
        </p:nvSpPr>
        <p:spPr bwMode="auto">
          <a:xfrm>
            <a:off x="609501" y="1604418"/>
            <a:ext cx="5354469" cy="39770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4170608" name="PlaceHolder 3"/>
          <p:cNvSpPr>
            <a:spLocks noGrp="1"/>
          </p:cNvSpPr>
          <p:nvPr>
            <p:ph/>
          </p:nvPr>
        </p:nvSpPr>
        <p:spPr bwMode="auto">
          <a:xfrm>
            <a:off x="6232180" y="1604418"/>
            <a:ext cx="5354469" cy="39770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4297911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69647098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66525620-7DFD-3997-75A0-FC50B7BC1D45}" type="slidenum">
              <a:rPr/>
              <a:t/>
            </a:fld>
            <a:endParaRPr/>
          </a:p>
        </p:txBody>
      </p:sp>
      <p:sp>
        <p:nvSpPr>
          <p:cNvPr id="2096386852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1686521" name="PlaceHolder 1"/>
          <p:cNvSpPr>
            <a:spLocks noGrp="1"/>
          </p:cNvSpPr>
          <p:nvPr>
            <p:ph type="title"/>
          </p:nvPr>
        </p:nvSpPr>
        <p:spPr bwMode="auto">
          <a:xfrm>
            <a:off x="1523933" y="1122409"/>
            <a:ext cx="9143963" cy="2387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7798376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38205294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629DFDF3-671D-B5FF-25FC-837AD622D809}" type="slidenum">
              <a:rPr/>
              <a:t/>
            </a:fld>
            <a:endParaRPr/>
          </a:p>
        </p:txBody>
      </p:sp>
      <p:sp>
        <p:nvSpPr>
          <p:cNvPr id="522180139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8106021" name="PlaceHolder 1"/>
          <p:cNvSpPr>
            <a:spLocks noGrp="1"/>
          </p:cNvSpPr>
          <p:nvPr>
            <p:ph type="subTitle"/>
          </p:nvPr>
        </p:nvSpPr>
        <p:spPr bwMode="auto">
          <a:xfrm>
            <a:off x="1523933" y="1122409"/>
            <a:ext cx="9143963" cy="1106606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032288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79056205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82E4FDA4-4BF6-13FF-0881-60734DDB5497}" type="slidenum">
              <a:rPr/>
              <a:t/>
            </a:fld>
            <a:endParaRPr/>
          </a:p>
        </p:txBody>
      </p:sp>
      <p:sp>
        <p:nvSpPr>
          <p:cNvPr id="2042471890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0120352" name="PlaceHolder 1"/>
          <p:cNvSpPr>
            <a:spLocks noGrp="1"/>
          </p:cNvSpPr>
          <p:nvPr>
            <p:ph type="title"/>
          </p:nvPr>
        </p:nvSpPr>
        <p:spPr bwMode="auto">
          <a:xfrm>
            <a:off x="1523933" y="1122409"/>
            <a:ext cx="9143963" cy="2387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1164445" name="PlaceHolder 2"/>
          <p:cNvSpPr>
            <a:spLocks noGrp="1"/>
          </p:cNvSpPr>
          <p:nvPr>
            <p:ph/>
          </p:nvPr>
        </p:nvSpPr>
        <p:spPr bwMode="auto">
          <a:xfrm>
            <a:off x="609501" y="1604418"/>
            <a:ext cx="5354469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9408112" name="PlaceHolder 3"/>
          <p:cNvSpPr>
            <a:spLocks noGrp="1"/>
          </p:cNvSpPr>
          <p:nvPr>
            <p:ph/>
          </p:nvPr>
        </p:nvSpPr>
        <p:spPr bwMode="auto">
          <a:xfrm>
            <a:off x="6232180" y="1604418"/>
            <a:ext cx="5354469" cy="39770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922317" name="PlaceHolder 4"/>
          <p:cNvSpPr>
            <a:spLocks noGrp="1"/>
          </p:cNvSpPr>
          <p:nvPr>
            <p:ph/>
          </p:nvPr>
        </p:nvSpPr>
        <p:spPr bwMode="auto">
          <a:xfrm>
            <a:off x="609501" y="3681847"/>
            <a:ext cx="5354469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6111955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72390442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A6BFA33D-2A65-23AE-56CA-8E63E5BFD83B}" type="slidenum">
              <a:rPr/>
              <a:t/>
            </a:fld>
            <a:endParaRPr/>
          </a:p>
        </p:txBody>
      </p:sp>
      <p:sp>
        <p:nvSpPr>
          <p:cNvPr id="6063739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7215041" name="PlaceHolder 1"/>
          <p:cNvSpPr>
            <a:spLocks noGrp="1"/>
          </p:cNvSpPr>
          <p:nvPr>
            <p:ph type="title"/>
          </p:nvPr>
        </p:nvSpPr>
        <p:spPr bwMode="auto">
          <a:xfrm>
            <a:off x="1523933" y="1122409"/>
            <a:ext cx="9143963" cy="2387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7067162" name="PlaceHolder 2"/>
          <p:cNvSpPr>
            <a:spLocks noGrp="1"/>
          </p:cNvSpPr>
          <p:nvPr>
            <p:ph/>
          </p:nvPr>
        </p:nvSpPr>
        <p:spPr bwMode="auto">
          <a:xfrm>
            <a:off x="609501" y="1604418"/>
            <a:ext cx="5354469" cy="39770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8490575" name="PlaceHolder 3"/>
          <p:cNvSpPr>
            <a:spLocks noGrp="1"/>
          </p:cNvSpPr>
          <p:nvPr>
            <p:ph/>
          </p:nvPr>
        </p:nvSpPr>
        <p:spPr bwMode="auto">
          <a:xfrm>
            <a:off x="6232180" y="1604418"/>
            <a:ext cx="5354469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6883025" name="PlaceHolder 4"/>
          <p:cNvSpPr>
            <a:spLocks noGrp="1"/>
          </p:cNvSpPr>
          <p:nvPr>
            <p:ph/>
          </p:nvPr>
        </p:nvSpPr>
        <p:spPr bwMode="auto">
          <a:xfrm>
            <a:off x="6232180" y="3681847"/>
            <a:ext cx="5354469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5541750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29582030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D37728AE-B82D-EC3A-8B4B-1DC25946A3C4}" type="slidenum">
              <a:rPr/>
              <a:t/>
            </a:fld>
            <a:endParaRPr/>
          </a:p>
        </p:txBody>
      </p:sp>
      <p:sp>
        <p:nvSpPr>
          <p:cNvPr id="1345182344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2894" name="PlaceHolder 1"/>
          <p:cNvSpPr>
            <a:spLocks noGrp="1"/>
          </p:cNvSpPr>
          <p:nvPr>
            <p:ph type="title"/>
          </p:nvPr>
        </p:nvSpPr>
        <p:spPr bwMode="auto">
          <a:xfrm>
            <a:off x="1523933" y="1122409"/>
            <a:ext cx="9143963" cy="2387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5744503" name="PlaceHolder 2"/>
          <p:cNvSpPr>
            <a:spLocks noGrp="1"/>
          </p:cNvSpPr>
          <p:nvPr>
            <p:ph/>
          </p:nvPr>
        </p:nvSpPr>
        <p:spPr bwMode="auto">
          <a:xfrm>
            <a:off x="609501" y="1604418"/>
            <a:ext cx="5354469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5707610" name="PlaceHolder 3"/>
          <p:cNvSpPr>
            <a:spLocks noGrp="1"/>
          </p:cNvSpPr>
          <p:nvPr>
            <p:ph/>
          </p:nvPr>
        </p:nvSpPr>
        <p:spPr bwMode="auto">
          <a:xfrm>
            <a:off x="6232180" y="1604418"/>
            <a:ext cx="5354469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2630101" name="PlaceHolder 4"/>
          <p:cNvSpPr>
            <a:spLocks noGrp="1"/>
          </p:cNvSpPr>
          <p:nvPr>
            <p:ph/>
          </p:nvPr>
        </p:nvSpPr>
        <p:spPr bwMode="auto">
          <a:xfrm>
            <a:off x="609501" y="3681847"/>
            <a:ext cx="10972828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7344433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88407750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862D252F-8F72-3538-FEA6-3A8906772BF4}" type="slidenum">
              <a:rPr/>
              <a:t/>
            </a:fld>
            <a:endParaRPr/>
          </a:p>
        </p:txBody>
      </p:sp>
      <p:sp>
        <p:nvSpPr>
          <p:cNvPr id="365748180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2"/>
            <a:ext cx="2628992" cy="5811472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9" y="365102"/>
            <a:ext cx="7734573" cy="5811472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7729926" name="PlaceHolder 1"/>
          <p:cNvSpPr>
            <a:spLocks noGrp="1"/>
          </p:cNvSpPr>
          <p:nvPr>
            <p:ph type="title"/>
          </p:nvPr>
        </p:nvSpPr>
        <p:spPr bwMode="auto">
          <a:xfrm>
            <a:off x="1523933" y="1122409"/>
            <a:ext cx="9143963" cy="2387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297966" name="PlaceHolder 2"/>
          <p:cNvSpPr>
            <a:spLocks noGrp="1"/>
          </p:cNvSpPr>
          <p:nvPr>
            <p:ph/>
          </p:nvPr>
        </p:nvSpPr>
        <p:spPr bwMode="auto">
          <a:xfrm>
            <a:off x="609501" y="1604418"/>
            <a:ext cx="10972828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2323214" name="PlaceHolder 3"/>
          <p:cNvSpPr>
            <a:spLocks noGrp="1"/>
          </p:cNvSpPr>
          <p:nvPr>
            <p:ph/>
          </p:nvPr>
        </p:nvSpPr>
        <p:spPr bwMode="auto">
          <a:xfrm>
            <a:off x="609501" y="3681847"/>
            <a:ext cx="10972828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364056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09520861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E7079C9C-2A45-6EC2-A32E-DB638A15E5D6}" type="slidenum">
              <a:rPr/>
              <a:t/>
            </a:fld>
            <a:endParaRPr/>
          </a:p>
        </p:txBody>
      </p:sp>
      <p:sp>
        <p:nvSpPr>
          <p:cNvPr id="140447690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7976537" name="PlaceHolder 1"/>
          <p:cNvSpPr>
            <a:spLocks noGrp="1"/>
          </p:cNvSpPr>
          <p:nvPr>
            <p:ph type="title"/>
          </p:nvPr>
        </p:nvSpPr>
        <p:spPr bwMode="auto">
          <a:xfrm>
            <a:off x="1523933" y="1122409"/>
            <a:ext cx="9143963" cy="2387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9814532" name="PlaceHolder 2"/>
          <p:cNvSpPr>
            <a:spLocks noGrp="1"/>
          </p:cNvSpPr>
          <p:nvPr>
            <p:ph/>
          </p:nvPr>
        </p:nvSpPr>
        <p:spPr bwMode="auto">
          <a:xfrm>
            <a:off x="609501" y="1604418"/>
            <a:ext cx="5354469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2146513" name="PlaceHolder 3"/>
          <p:cNvSpPr>
            <a:spLocks noGrp="1"/>
          </p:cNvSpPr>
          <p:nvPr>
            <p:ph/>
          </p:nvPr>
        </p:nvSpPr>
        <p:spPr bwMode="auto">
          <a:xfrm>
            <a:off x="6232180" y="1604418"/>
            <a:ext cx="5354469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6490875" name="PlaceHolder 4"/>
          <p:cNvSpPr>
            <a:spLocks noGrp="1"/>
          </p:cNvSpPr>
          <p:nvPr>
            <p:ph/>
          </p:nvPr>
        </p:nvSpPr>
        <p:spPr bwMode="auto">
          <a:xfrm>
            <a:off x="609501" y="3681847"/>
            <a:ext cx="5354469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4081936" name="PlaceHolder 5"/>
          <p:cNvSpPr>
            <a:spLocks noGrp="1"/>
          </p:cNvSpPr>
          <p:nvPr>
            <p:ph/>
          </p:nvPr>
        </p:nvSpPr>
        <p:spPr bwMode="auto">
          <a:xfrm>
            <a:off x="6232180" y="3681847"/>
            <a:ext cx="5354469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858986" name="PlaceHolder 6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53867890" name="PlaceHolder 7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AF109B92-6B45-CFD6-60D1-472E73B0D7C3}" type="slidenum">
              <a:rPr/>
              <a:t/>
            </a:fld>
            <a:endParaRPr/>
          </a:p>
        </p:txBody>
      </p:sp>
      <p:sp>
        <p:nvSpPr>
          <p:cNvPr id="395900711" name="PlaceHolder 8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0707152" name="PlaceHolder 1"/>
          <p:cNvSpPr>
            <a:spLocks noGrp="1"/>
          </p:cNvSpPr>
          <p:nvPr>
            <p:ph type="title"/>
          </p:nvPr>
        </p:nvSpPr>
        <p:spPr bwMode="auto">
          <a:xfrm>
            <a:off x="1523933" y="1122409"/>
            <a:ext cx="9143963" cy="2387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198118" name="PlaceHolder 2"/>
          <p:cNvSpPr>
            <a:spLocks noGrp="1"/>
          </p:cNvSpPr>
          <p:nvPr>
            <p:ph/>
          </p:nvPr>
        </p:nvSpPr>
        <p:spPr bwMode="auto">
          <a:xfrm>
            <a:off x="609501" y="1604418"/>
            <a:ext cx="3533164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2391004" name="PlaceHolder 3"/>
          <p:cNvSpPr>
            <a:spLocks noGrp="1"/>
          </p:cNvSpPr>
          <p:nvPr>
            <p:ph/>
          </p:nvPr>
        </p:nvSpPr>
        <p:spPr bwMode="auto">
          <a:xfrm>
            <a:off x="4319792" y="1604418"/>
            <a:ext cx="3533164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5931179" name="PlaceHolder 4"/>
          <p:cNvSpPr>
            <a:spLocks noGrp="1"/>
          </p:cNvSpPr>
          <p:nvPr>
            <p:ph/>
          </p:nvPr>
        </p:nvSpPr>
        <p:spPr bwMode="auto">
          <a:xfrm>
            <a:off x="8030083" y="1604418"/>
            <a:ext cx="3533164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0929893" name="PlaceHolder 5"/>
          <p:cNvSpPr>
            <a:spLocks noGrp="1"/>
          </p:cNvSpPr>
          <p:nvPr>
            <p:ph/>
          </p:nvPr>
        </p:nvSpPr>
        <p:spPr bwMode="auto">
          <a:xfrm>
            <a:off x="609501" y="3681847"/>
            <a:ext cx="3533164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0891907" name="PlaceHolder 6"/>
          <p:cNvSpPr>
            <a:spLocks noGrp="1"/>
          </p:cNvSpPr>
          <p:nvPr>
            <p:ph/>
          </p:nvPr>
        </p:nvSpPr>
        <p:spPr bwMode="auto">
          <a:xfrm>
            <a:off x="4319792" y="3681847"/>
            <a:ext cx="3533164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5098888" name="PlaceHolder 7"/>
          <p:cNvSpPr>
            <a:spLocks noGrp="1"/>
          </p:cNvSpPr>
          <p:nvPr>
            <p:ph/>
          </p:nvPr>
        </p:nvSpPr>
        <p:spPr bwMode="auto">
          <a:xfrm>
            <a:off x="8030083" y="3681847"/>
            <a:ext cx="3533164" cy="189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1764285" name="PlaceHolder 8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38471665" name="PlaceHolder 9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B66D3210-4461-4F5C-EB2B-993AB1C1DE4F}" type="slidenum">
              <a:rPr/>
              <a:t/>
            </a:fld>
            <a:endParaRPr/>
          </a:p>
        </p:txBody>
      </p:sp>
      <p:sp>
        <p:nvSpPr>
          <p:cNvPr id="1300914779" name="PlaceHolder 10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5941359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6589099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66991674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D4D2F8-889C-2F33-592D-58CCDF04C9F9}" type="datetimeFigureOut">
              <a:rPr lang="fr-FR"/>
              <a:t/>
            </a:fld>
            <a:endParaRPr lang="fr-FR"/>
          </a:p>
        </p:txBody>
      </p:sp>
      <p:sp>
        <p:nvSpPr>
          <p:cNvPr id="72413121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8069235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6EC388-E7DC-A2F6-DA9A-3B1B9FBB963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8531162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0882601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495838" name="Titre 1"/>
          <p:cNvSpPr>
            <a:spLocks noGrp="1"/>
          </p:cNvSpPr>
          <p:nvPr>
            <p:ph type="title"/>
          </p:nvPr>
        </p:nvSpPr>
        <p:spPr bwMode="auto">
          <a:xfrm>
            <a:off x="831876" y="1709627"/>
            <a:ext cx="10515970" cy="2852554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5122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6" y="4589169"/>
            <a:ext cx="10515970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8340463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0E906A-1170-697F-62E3-97640E5B0DEB}" type="datetimeFigureOut">
              <a:rPr lang="fr-FR"/>
              <a:t/>
            </a:fld>
            <a:endParaRPr lang="fr-FR"/>
          </a:p>
        </p:txBody>
      </p:sp>
      <p:sp>
        <p:nvSpPr>
          <p:cNvPr id="122984264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215309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CA5A40-8FF9-08E1-0AE9-ADEE56B9E12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492587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4871206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5" y="1825506"/>
            <a:ext cx="5181782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8618190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7" y="1825506"/>
            <a:ext cx="5181782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5438639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23B8C7-F969-0107-50D0-2377F7066B8F}" type="datetimeFigureOut">
              <a:rPr lang="fr-FR"/>
              <a:t/>
            </a:fld>
            <a:endParaRPr lang="fr-FR"/>
          </a:p>
        </p:txBody>
      </p:sp>
      <p:sp>
        <p:nvSpPr>
          <p:cNvPr id="57400151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6543469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F7462D-7E29-8AA1-5973-A93429C9763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583070" name="Titre 1"/>
          <p:cNvSpPr>
            <a:spLocks noGrp="1"/>
          </p:cNvSpPr>
          <p:nvPr>
            <p:ph type="title"/>
          </p:nvPr>
        </p:nvSpPr>
        <p:spPr bwMode="auto">
          <a:xfrm>
            <a:off x="839814" y="365098"/>
            <a:ext cx="10515970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1360379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4" y="1681056"/>
            <a:ext cx="5157965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5955420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4" y="2504913"/>
            <a:ext cx="5157965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7327042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7" y="1681056"/>
            <a:ext cx="5183370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4219997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7" y="2504913"/>
            <a:ext cx="5183370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68605862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053BA4-478D-9B0A-DA1E-C74491B36C66}" type="datetimeFigureOut">
              <a:rPr lang="fr-FR"/>
              <a:t/>
            </a:fld>
            <a:endParaRPr lang="fr-FR"/>
          </a:p>
        </p:txBody>
      </p:sp>
      <p:sp>
        <p:nvSpPr>
          <p:cNvPr id="29914550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182804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4E7FF2-B9EA-067F-4FDE-A77DE50B211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401182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94386240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57E1DA-C9D5-DA7F-F202-3197B5449B57}" type="datetimeFigureOut">
              <a:rPr lang="fr-FR"/>
              <a:t/>
            </a:fld>
            <a:endParaRPr lang="fr-FR"/>
          </a:p>
        </p:txBody>
      </p:sp>
      <p:sp>
        <p:nvSpPr>
          <p:cNvPr id="1534341045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86181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80829F-EAEA-A1E1-F9DB-440088D2915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3847709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1BFAD2-7769-35F2-EFF0-45F9CECB9ACD}" type="datetimeFigureOut">
              <a:rPr lang="fr-FR"/>
              <a:t/>
            </a:fld>
            <a:endParaRPr lang="fr-FR"/>
          </a:p>
        </p:txBody>
      </p:sp>
      <p:sp>
        <p:nvSpPr>
          <p:cNvPr id="1816399421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7784390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AC661B-CD6D-18BE-1010-BCE8C1B5E51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3677816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30345434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84511429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635E6E-0C75-2A27-C3CA-EDB6798606BF}" type="datetimeFigureOut">
              <a:rPr lang="ru-RU"/>
              <a:t/>
            </a:fld>
            <a:endParaRPr lang="ru-RU"/>
          </a:p>
        </p:txBody>
      </p:sp>
      <p:sp>
        <p:nvSpPr>
          <p:cNvPr id="187759381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9560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E639C6-F7D8-1E55-C5DB-67A529CB6D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846550" name="Titre 1"/>
          <p:cNvSpPr>
            <a:spLocks noGrp="1"/>
          </p:cNvSpPr>
          <p:nvPr>
            <p:ph type="title"/>
          </p:nvPr>
        </p:nvSpPr>
        <p:spPr bwMode="auto">
          <a:xfrm>
            <a:off x="839814" y="457168"/>
            <a:ext cx="3932375" cy="160009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7817492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0" y="987358"/>
            <a:ext cx="6172417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0957779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4" y="2057267"/>
            <a:ext cx="3932375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4075970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2499A5-FD1D-9938-7CC5-5317FE7F73EC}" type="datetimeFigureOut">
              <a:rPr lang="fr-FR"/>
              <a:t/>
            </a:fld>
            <a:endParaRPr lang="fr-FR"/>
          </a:p>
        </p:txBody>
      </p:sp>
      <p:sp>
        <p:nvSpPr>
          <p:cNvPr id="65900421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6426731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E50420-256D-6FDB-E304-8F27359F732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8452230" name="Titre 1"/>
          <p:cNvSpPr>
            <a:spLocks noGrp="1"/>
          </p:cNvSpPr>
          <p:nvPr>
            <p:ph type="title"/>
          </p:nvPr>
        </p:nvSpPr>
        <p:spPr bwMode="auto">
          <a:xfrm>
            <a:off x="839814" y="457168"/>
            <a:ext cx="3932375" cy="160009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39641189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0" y="987358"/>
            <a:ext cx="6172417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56106305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4" y="2057267"/>
            <a:ext cx="3932375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1589899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BB36D7-82FB-F814-6796-2F37CC8A8E41}" type="datetimeFigureOut">
              <a:rPr lang="fr-FR"/>
              <a:t/>
            </a:fld>
            <a:endParaRPr lang="fr-FR"/>
          </a:p>
        </p:txBody>
      </p:sp>
      <p:sp>
        <p:nvSpPr>
          <p:cNvPr id="84524686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7184770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9CCF86-36F1-981C-F5E3-91D3E132DED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538037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36229348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7094751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A20D261-4E84-17BC-5123-8093951D75EA}" type="datetimeFigureOut">
              <a:rPr lang="fr-FR"/>
              <a:t/>
            </a:fld>
            <a:endParaRPr lang="fr-FR"/>
          </a:p>
        </p:txBody>
      </p:sp>
      <p:sp>
        <p:nvSpPr>
          <p:cNvPr id="178319714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9146511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5EDEC3-A6FA-CDCD-0ECD-16A3B8DCBF6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0953327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5" y="365098"/>
            <a:ext cx="2628990" cy="5811467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52306170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5" y="365098"/>
            <a:ext cx="7734571" cy="5811467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2520397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0E7535B-C494-48FE-D6A1-87D5F893B2A4}" type="datetimeFigureOut">
              <a:rPr lang="fr-FR"/>
              <a:t/>
            </a:fld>
            <a:endParaRPr lang="fr-FR"/>
          </a:p>
        </p:txBody>
      </p:sp>
      <p:sp>
        <p:nvSpPr>
          <p:cNvPr id="77231304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7906335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7F10CD-3957-B367-A160-5DF92452360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3779732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27719551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CA487F7-B847-4C76-D7EF-25DD632ACB3D}" type="slidenum">
              <a:rPr/>
              <a:t/>
            </a:fld>
            <a:endParaRPr/>
          </a:p>
        </p:txBody>
      </p:sp>
      <p:sp>
        <p:nvSpPr>
          <p:cNvPr id="488599501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0382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0347833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2151423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53574113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759BAEF-88C8-EB01-9770-58AD1A8F0363}" type="slidenum">
              <a:rPr/>
              <a:t/>
            </a:fld>
            <a:endParaRPr/>
          </a:p>
        </p:txBody>
      </p:sp>
      <p:sp>
        <p:nvSpPr>
          <p:cNvPr id="912338983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442008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6217586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012395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39569847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F00ED9D-596C-A155-6748-6FA851E3FD8A}" type="slidenum">
              <a:rPr/>
              <a:t/>
            </a:fld>
            <a:endParaRPr/>
          </a:p>
        </p:txBody>
      </p:sp>
      <p:sp>
        <p:nvSpPr>
          <p:cNvPr id="689297412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824680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486772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314455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8265468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61610744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06B21C1-8DBC-E0DC-E578-0292CF81C578}" type="slidenum">
              <a:rPr/>
              <a:t/>
            </a:fld>
            <a:endParaRPr/>
          </a:p>
        </p:txBody>
      </p:sp>
      <p:sp>
        <p:nvSpPr>
          <p:cNvPr id="820120136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115417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2283369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97083796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7708F19F-97DF-0A3F-F14E-ED32BAD57C60}" type="slidenum">
              <a:rPr/>
              <a:t/>
            </a:fld>
            <a:endParaRPr/>
          </a:p>
        </p:txBody>
      </p:sp>
      <p:sp>
        <p:nvSpPr>
          <p:cNvPr id="1786236226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7471489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166959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48752538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C7A45F2-6162-B79B-E289-6593EF73FAB8}" type="slidenum">
              <a:rPr/>
              <a:t/>
            </a:fld>
            <a:endParaRPr/>
          </a:p>
        </p:txBody>
      </p:sp>
      <p:sp>
        <p:nvSpPr>
          <p:cNvPr id="974908110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363362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1106328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9358998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1A005E-BA79-BD5A-1D12-6B2549B56627}" type="datetimeFigureOut">
              <a:rPr lang="ru-RU"/>
              <a:t/>
            </a:fld>
            <a:endParaRPr lang="ru-RU"/>
          </a:p>
        </p:txBody>
      </p:sp>
      <p:sp>
        <p:nvSpPr>
          <p:cNvPr id="49561267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826807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B50386-CC12-40FC-8757-F5C49BB1127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9734535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080934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5481055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9473475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820170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143136785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0212F671-B7E9-B9B7-8A35-312E2A32D503}" type="slidenum">
              <a:rPr/>
              <a:t/>
            </a:fld>
            <a:endParaRPr/>
          </a:p>
        </p:txBody>
      </p:sp>
      <p:sp>
        <p:nvSpPr>
          <p:cNvPr id="496325311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151078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681326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556831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5496213" name="PlaceHolder 4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623308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12040560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C799243-62A7-D630-5922-24A0FC6187F7}" type="slidenum">
              <a:rPr/>
              <a:t/>
            </a:fld>
            <a:endParaRPr/>
          </a:p>
        </p:txBody>
      </p:sp>
      <p:sp>
        <p:nvSpPr>
          <p:cNvPr id="1958276290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464569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995545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3303586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2230758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987402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44177909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08C6A542-C598-6363-7C24-55F896209E82}" type="slidenum">
              <a:rPr/>
              <a:t/>
            </a:fld>
            <a:endParaRPr/>
          </a:p>
        </p:txBody>
      </p:sp>
      <p:sp>
        <p:nvSpPr>
          <p:cNvPr id="599011857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278161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210134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300894" name="PlaceHolder 3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0009697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28846234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ED021305-6540-BBC5-C19C-72F19A151C7B}" type="slidenum">
              <a:rPr/>
              <a:t/>
            </a:fld>
            <a:endParaRPr/>
          </a:p>
        </p:txBody>
      </p:sp>
      <p:sp>
        <p:nvSpPr>
          <p:cNvPr id="1350028535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437117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9583153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890180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2150103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8908114" name="PlaceHolder 5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8036555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39103414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C8CBE5D6-FD9D-0D89-32D9-32F92DAC4EC8}" type="slidenum">
              <a:rPr/>
              <a:t/>
            </a:fld>
            <a:endParaRPr/>
          </a:p>
        </p:txBody>
      </p:sp>
      <p:sp>
        <p:nvSpPr>
          <p:cNvPr id="900066677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99933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344551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7329936" name="PlaceHolder 3"/>
          <p:cNvSpPr>
            <a:spLocks noGrp="1"/>
          </p:cNvSpPr>
          <p:nvPr>
            <p:ph/>
          </p:nvPr>
        </p:nvSpPr>
        <p:spPr bwMode="auto">
          <a:xfrm>
            <a:off x="4122144" y="545004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5687585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3046965" name="PlaceHolder 5"/>
          <p:cNvSpPr>
            <a:spLocks noGrp="1"/>
          </p:cNvSpPr>
          <p:nvPr>
            <p:ph/>
          </p:nvPr>
        </p:nvSpPr>
        <p:spPr bwMode="auto">
          <a:xfrm>
            <a:off x="0" y="3796317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629128" name="PlaceHolder 6"/>
          <p:cNvSpPr>
            <a:spLocks noGrp="1"/>
          </p:cNvSpPr>
          <p:nvPr>
            <p:ph/>
          </p:nvPr>
        </p:nvSpPr>
        <p:spPr bwMode="auto">
          <a:xfrm>
            <a:off x="4122144" y="3796317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5063793" name="PlaceHolder 7"/>
          <p:cNvSpPr>
            <a:spLocks noGrp="1"/>
          </p:cNvSpPr>
          <p:nvPr>
            <p:ph/>
          </p:nvPr>
        </p:nvSpPr>
        <p:spPr bwMode="auto">
          <a:xfrm>
            <a:off x="8244650" y="3796317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727499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76550521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0574CCF1-E6B1-A083-F6E8-9AD46FD396EB}" type="slidenum">
              <a:rPr/>
              <a:t/>
            </a:fld>
            <a:endParaRPr/>
          </a:p>
        </p:txBody>
      </p:sp>
      <p:sp>
        <p:nvSpPr>
          <p:cNvPr id="352007657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8183772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75526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6125200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B1D8E0-CF6A-84FE-9F8D-784E3449635B}" type="datetimeFigureOut">
              <a:rPr lang="ru-RU"/>
              <a:t/>
            </a:fld>
            <a:endParaRPr lang="ru-RU"/>
          </a:p>
        </p:txBody>
      </p:sp>
      <p:sp>
        <p:nvSpPr>
          <p:cNvPr id="189636168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0869250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636DA8-E3C9-3C2C-D182-A232E578DA7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576729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3567179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7533865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9577411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93275D-523B-F070-21A5-0E79C0DB32AE}" type="datetimeFigureOut">
              <a:rPr lang="ru-RU"/>
              <a:t/>
            </a:fld>
            <a:endParaRPr lang="ru-RU"/>
          </a:p>
        </p:txBody>
      </p:sp>
      <p:sp>
        <p:nvSpPr>
          <p:cNvPr id="75413760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50233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2E281C-084E-C980-E25C-36BE7BC6A50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2083082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140574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8776620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00755781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4953014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76185238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39AD78-7453-C81B-1FD4-8281B970891B}" type="datetimeFigureOut">
              <a:rPr lang="ru-RU"/>
              <a:t/>
            </a:fld>
            <a:endParaRPr lang="ru-RU"/>
          </a:p>
        </p:txBody>
      </p:sp>
      <p:sp>
        <p:nvSpPr>
          <p:cNvPr id="406702251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13540574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FC8CB2-8DB1-61B8-8E8F-BE4ACCAD556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395419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34929838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7FB93C-C116-2063-E4F7-B7019B5269ED}" type="datetimeFigureOut">
              <a:rPr lang="ru-RU"/>
              <a:t/>
            </a:fld>
            <a:endParaRPr lang="ru-RU"/>
          </a:p>
        </p:txBody>
      </p:sp>
      <p:sp>
        <p:nvSpPr>
          <p:cNvPr id="49823434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79723474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2EE338F-2B26-8998-EE7A-37ABA55DFB6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4620946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7723C1-5AFA-D677-80B2-69A4EA71DFB9}" type="datetimeFigureOut">
              <a:rPr lang="ru-RU"/>
              <a:t/>
            </a:fld>
            <a:endParaRPr lang="ru-RU"/>
          </a:p>
        </p:txBody>
      </p:sp>
      <p:sp>
        <p:nvSpPr>
          <p:cNvPr id="15214583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9088960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B68478-33A8-7494-1E2B-9375372C368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0970320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31896334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1753007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5945866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3D5E7E-511C-0FC1-C768-A563C8FE9F5C}" type="datetimeFigureOut">
              <a:rPr lang="ru-RU"/>
              <a:t/>
            </a:fld>
            <a:endParaRPr lang="ru-RU"/>
          </a:p>
        </p:txBody>
      </p:sp>
      <p:sp>
        <p:nvSpPr>
          <p:cNvPr id="100663716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3927362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897F161-4A75-6709-B166-1D2198C8EC9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2219239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0884215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1506625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1434986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340213-1007-4AD7-3D12-79F33138C2FD}" type="datetimeFigureOut">
              <a:rPr lang="ru-RU"/>
              <a:t/>
            </a:fld>
            <a:endParaRPr lang="ru-RU"/>
          </a:p>
        </p:txBody>
      </p:sp>
      <p:sp>
        <p:nvSpPr>
          <p:cNvPr id="70736648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5593376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8947E3-6877-B4DE-A1E9-2ECAB34CEB4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712649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66295779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1514002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284ABF-50E6-9071-058C-2AC99C13C6B9}" type="datetimeFigureOut">
              <a:rPr lang="ru-RU"/>
              <a:t/>
            </a:fld>
            <a:endParaRPr lang="ru-RU"/>
          </a:p>
        </p:txBody>
      </p:sp>
      <p:sp>
        <p:nvSpPr>
          <p:cNvPr id="84928160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923173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CE8036-90AB-A9FB-EB7E-8461725D92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103158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01906166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3598163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23D1DC-DAED-1687-8914-61BAAF381B25}" type="datetimeFigureOut">
              <a:rPr lang="ru-RU"/>
              <a:t/>
            </a:fld>
            <a:endParaRPr lang="ru-RU"/>
          </a:p>
        </p:txBody>
      </p:sp>
      <p:sp>
        <p:nvSpPr>
          <p:cNvPr id="199076485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36375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18C4E9-1465-F481-AE8D-237B2C4F3A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8720324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6396908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74675086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8A0602-5537-9D8A-5ACC-67A566671650}" type="datetimeFigureOut">
              <a:rPr lang="ru-RU"/>
              <a:t/>
            </a:fld>
            <a:endParaRPr lang="ru-RU"/>
          </a:p>
        </p:txBody>
      </p:sp>
      <p:sp>
        <p:nvSpPr>
          <p:cNvPr id="27999139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920587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74B4C9-4C62-2E58-001D-B0DD02F8784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491650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5115292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8167107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B9AFDA-74B2-B005-E1E7-AD7B9E14CD00}" type="datetimeFigureOut">
              <a:rPr lang="ru-RU"/>
              <a:t/>
            </a:fld>
            <a:endParaRPr lang="ru-RU"/>
          </a:p>
        </p:txBody>
      </p:sp>
      <p:sp>
        <p:nvSpPr>
          <p:cNvPr id="117839029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583048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B18F2B-455D-0184-9A8D-3CF8FE092D8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5742460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46388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7722956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5C8529-C008-B817-7939-E963B3CB3897}" type="datetimeFigureOut">
              <a:rPr lang="ru-RU"/>
              <a:t/>
            </a:fld>
            <a:endParaRPr lang="ru-RU"/>
          </a:p>
        </p:txBody>
      </p:sp>
      <p:sp>
        <p:nvSpPr>
          <p:cNvPr id="86157433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7907390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5E402A-B006-DEF7-16B2-9706AE48F6D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044658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7467913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410666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4237656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153944-7B4D-2DBA-FEFE-7F426B859611}" type="datetimeFigureOut">
              <a:rPr lang="ru-RU"/>
              <a:t/>
            </a:fld>
            <a:endParaRPr lang="ru-RU"/>
          </a:p>
        </p:txBody>
      </p:sp>
      <p:sp>
        <p:nvSpPr>
          <p:cNvPr id="56660582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5140380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CA8785-94BF-AA4F-C527-3516B3AA700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9844287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4020070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5281939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4549515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0436444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4176671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037E95-52F1-9518-D561-53D69D0A0E57}" type="datetimeFigureOut">
              <a:rPr lang="ru-RU"/>
              <a:t/>
            </a:fld>
            <a:endParaRPr lang="ru-RU"/>
          </a:p>
        </p:txBody>
      </p:sp>
      <p:sp>
        <p:nvSpPr>
          <p:cNvPr id="1117393459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4437073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6F8D65-BA11-B42B-5D07-5640D6C2EDB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062660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97687300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31D41F-31DE-2C5D-BF0B-72909AD859FA}" type="datetimeFigureOut">
              <a:rPr lang="ru-RU"/>
              <a:t/>
            </a:fld>
            <a:endParaRPr lang="ru-RU"/>
          </a:p>
        </p:txBody>
      </p:sp>
      <p:sp>
        <p:nvSpPr>
          <p:cNvPr id="154060382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579570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741A82-3941-8A14-608A-0A363F7CE96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606180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6D6CBB-5B57-7BE0-6280-62CFDB47537C}" type="datetimeFigureOut">
              <a:rPr lang="ru-RU"/>
              <a:t/>
            </a:fld>
            <a:endParaRPr lang="ru-RU"/>
          </a:p>
        </p:txBody>
      </p:sp>
      <p:sp>
        <p:nvSpPr>
          <p:cNvPr id="1169735440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7372381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9B6418-17DF-FFF1-BB60-B5DCA1CC2AA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79" y="1709630"/>
            <a:ext cx="10515971" cy="285255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4"/>
            <a:ext cx="10515971" cy="150009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5060542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30592108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7223341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1407438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570CCB-86A1-3CEE-66F8-DF42C1F0C2CA}" type="datetimeFigureOut">
              <a:rPr lang="ru-RU"/>
              <a:t/>
            </a:fld>
            <a:endParaRPr lang="ru-RU"/>
          </a:p>
        </p:txBody>
      </p:sp>
      <p:sp>
        <p:nvSpPr>
          <p:cNvPr id="33165705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824535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2F7D77-FFD6-7780-380D-EC14627356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6798274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46836194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8960954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9145754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96B8568-A199-8966-7D7F-B377F9449B99}" type="datetimeFigureOut">
              <a:rPr lang="ru-RU"/>
              <a:t/>
            </a:fld>
            <a:endParaRPr lang="ru-RU"/>
          </a:p>
        </p:txBody>
      </p:sp>
      <p:sp>
        <p:nvSpPr>
          <p:cNvPr id="487158533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665728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843EDF-04FC-FDB2-889D-17FE7180E89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683629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62887028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8263792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1D1F86-68E2-4BD0-F4A0-2EB47998710E}" type="datetimeFigureOut">
              <a:rPr lang="ru-RU"/>
              <a:t/>
            </a:fld>
            <a:endParaRPr lang="ru-RU"/>
          </a:p>
        </p:txBody>
      </p:sp>
      <p:sp>
        <p:nvSpPr>
          <p:cNvPr id="46302584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778220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89FAC7-6865-F58E-7CDE-D03CF2DA216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033744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6248959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9253591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8CC3C4-EFE3-B81C-EEF6-BF016472D749}" type="datetimeFigureOut">
              <a:rPr lang="ru-RU"/>
              <a:t/>
            </a:fld>
            <a:endParaRPr lang="ru-RU"/>
          </a:p>
        </p:txBody>
      </p:sp>
      <p:sp>
        <p:nvSpPr>
          <p:cNvPr id="43584471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471040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E44705-214A-68F0-FF7E-B07376DEA41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0823889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02506001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53174074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472992-44D8-89A2-51E6-51AE03486DCD}" type="datetimeFigureOut">
              <a:rPr lang="ru-RU"/>
              <a:t/>
            </a:fld>
            <a:endParaRPr lang="ru-RU"/>
          </a:p>
        </p:txBody>
      </p:sp>
      <p:sp>
        <p:nvSpPr>
          <p:cNvPr id="93874507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9392068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F9036C-B440-AD88-A7BA-8D0F59BF6D9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550055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2460633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1762118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A10EC2-4066-43CB-1A82-95878D24215D}" type="datetimeFigureOut">
              <a:rPr lang="ru-RU"/>
              <a:t/>
            </a:fld>
            <a:endParaRPr lang="ru-RU"/>
          </a:p>
        </p:txBody>
      </p:sp>
      <p:sp>
        <p:nvSpPr>
          <p:cNvPr id="126140346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9749600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54369-B4A3-3A80-1B17-202ACFFEB8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8156268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648112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5998309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C7CD8B-4F9D-BE38-DC6F-386A2BBE433E}" type="datetimeFigureOut">
              <a:rPr lang="ru-RU"/>
              <a:t/>
            </a:fld>
            <a:endParaRPr lang="ru-RU"/>
          </a:p>
        </p:txBody>
      </p:sp>
      <p:sp>
        <p:nvSpPr>
          <p:cNvPr id="167122583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767482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E4BD07-53B6-379D-E32D-E1ECBBD28BB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22922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09798000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0305097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3906964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646E91-6BF4-224C-5F8D-B5CCECE526F9}" type="datetimeFigureOut">
              <a:rPr lang="ru-RU"/>
              <a:t/>
            </a:fld>
            <a:endParaRPr lang="ru-RU"/>
          </a:p>
        </p:txBody>
      </p:sp>
      <p:sp>
        <p:nvSpPr>
          <p:cNvPr id="10494946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027607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A8EBFD-F168-1D66-0D9B-A997E482A8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5845551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006988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9830518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8665939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54036791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3952677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FCC6CA-6550-D38C-9B48-7302B2F1E530}" type="datetimeFigureOut">
              <a:rPr lang="ru-RU"/>
              <a:t/>
            </a:fld>
            <a:endParaRPr lang="ru-RU"/>
          </a:p>
        </p:txBody>
      </p:sp>
      <p:sp>
        <p:nvSpPr>
          <p:cNvPr id="992920456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665458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C1050A-93E3-0ACE-CFAE-A4A4C714C6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295102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21286324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029ABE-E614-FF60-CBD4-A4D3B1AD491D}" type="datetimeFigureOut">
              <a:rPr lang="ru-RU"/>
              <a:t/>
            </a:fld>
            <a:endParaRPr lang="ru-RU"/>
          </a:p>
        </p:txBody>
      </p:sp>
      <p:sp>
        <p:nvSpPr>
          <p:cNvPr id="63707607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496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6CD2D2-D5B3-08AF-0D55-46BBFE501D4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9" y="1825510"/>
            <a:ext cx="5181783" cy="435106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10"/>
            <a:ext cx="5181783" cy="435106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853415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8C8455-F55C-5F24-5925-877B7E9D0008}" type="datetimeFigureOut">
              <a:rPr lang="ru-RU"/>
              <a:t/>
            </a:fld>
            <a:endParaRPr lang="ru-RU"/>
          </a:p>
        </p:txBody>
      </p:sp>
      <p:sp>
        <p:nvSpPr>
          <p:cNvPr id="1169583419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3891541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09E3A41-11D9-0929-747F-5470F7EC54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7831287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55684463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8486654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7161936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CD127A-83BD-CD5C-F5CB-399AA1A95450}" type="datetimeFigureOut">
              <a:rPr lang="ru-RU"/>
              <a:t/>
            </a:fld>
            <a:endParaRPr lang="ru-RU"/>
          </a:p>
        </p:txBody>
      </p:sp>
      <p:sp>
        <p:nvSpPr>
          <p:cNvPr id="109931452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23189454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9EB095-D28C-1252-310A-A5FD3B94EFC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72485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07664864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36143058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9871751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E5178C-7F6C-94D1-E626-6D706CC1103F}" type="datetimeFigureOut">
              <a:rPr lang="ru-RU"/>
              <a:t/>
            </a:fld>
            <a:endParaRPr lang="ru-RU"/>
          </a:p>
        </p:txBody>
      </p:sp>
      <p:sp>
        <p:nvSpPr>
          <p:cNvPr id="178936256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0932754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B78734-A0B1-C1BB-7E10-3DEFBEA880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073415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58611129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1635675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0007C2-4568-A827-52B2-5787F8B4F88D}" type="datetimeFigureOut">
              <a:rPr lang="ru-RU"/>
              <a:t/>
            </a:fld>
            <a:endParaRPr lang="ru-RU"/>
          </a:p>
        </p:txBody>
      </p:sp>
      <p:sp>
        <p:nvSpPr>
          <p:cNvPr id="90464613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024860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E120D8-752B-8CBF-3D69-648215B0387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960432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49957146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5414427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832F255-1152-E9B1-C16A-636CCB305B0B}" type="datetimeFigureOut">
              <a:rPr lang="ru-RU"/>
              <a:t/>
            </a:fld>
            <a:endParaRPr lang="ru-RU"/>
          </a:p>
        </p:txBody>
      </p:sp>
      <p:sp>
        <p:nvSpPr>
          <p:cNvPr id="126930315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9158275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AE8E5A-A35F-4B39-798A-0924D094A9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8053412" name="Title 1"/>
          <p:cNvSpPr>
            <a:spLocks noGrp="1"/>
          </p:cNvSpPr>
          <p:nvPr>
            <p:ph type="ctrTitle"/>
          </p:nvPr>
        </p:nvSpPr>
        <p:spPr bwMode="auto">
          <a:xfrm>
            <a:off x="1524053" y="1122292"/>
            <a:ext cx="9144323" cy="238744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2042458779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3" y="3601810"/>
            <a:ext cx="9144323" cy="16556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Click to edit Master subtitle style</a:t>
            </a:r>
            <a:endParaRPr lang="fr-FR"/>
          </a:p>
        </p:txBody>
      </p:sp>
      <p:sp>
        <p:nvSpPr>
          <p:cNvPr id="19585111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2C3800-DFFA-8ED9-DE02-D4BEF68B2370}" type="datetimeFigureOut">
              <a:rPr lang="fr-FR"/>
              <a:t/>
            </a:fld>
            <a:endParaRPr lang="fr-FR"/>
          </a:p>
        </p:txBody>
      </p:sp>
      <p:sp>
        <p:nvSpPr>
          <p:cNvPr id="59242345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1855500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B0D27E-72D2-3AF0-475A-89B1A752889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051857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213954124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115237505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65CF4D-058C-4C68-85AA-50405518F2FD}" type="datetimeFigureOut">
              <a:rPr lang="fr-FR"/>
              <a:t/>
            </a:fld>
            <a:endParaRPr lang="fr-FR"/>
          </a:p>
        </p:txBody>
      </p:sp>
      <p:sp>
        <p:nvSpPr>
          <p:cNvPr id="199412220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524917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66FA91-CEDC-4EB9-8843-E9C131C0BE5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425286" name="Title 1"/>
          <p:cNvSpPr>
            <a:spLocks noGrp="1"/>
          </p:cNvSpPr>
          <p:nvPr>
            <p:ph type="title"/>
          </p:nvPr>
        </p:nvSpPr>
        <p:spPr bwMode="auto">
          <a:xfrm>
            <a:off x="831879" y="1709630"/>
            <a:ext cx="10515971" cy="285255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20725883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68541925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5EF7AE-B62A-70E8-6B22-683312F4FA61}" type="datetimeFigureOut">
              <a:rPr lang="fr-FR"/>
              <a:t/>
            </a:fld>
            <a:endParaRPr lang="fr-FR"/>
          </a:p>
        </p:txBody>
      </p:sp>
      <p:sp>
        <p:nvSpPr>
          <p:cNvPr id="175545078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617386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25809A-C9BD-5F3B-91DC-F50362F0342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765342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33572306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9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70273103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180671059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59B0C-9E12-47B0-2800-73F1E91B81E8}" type="datetimeFigureOut">
              <a:rPr lang="fr-FR"/>
              <a:t/>
            </a:fld>
            <a:endParaRPr lang="fr-FR"/>
          </a:p>
        </p:txBody>
      </p:sp>
      <p:sp>
        <p:nvSpPr>
          <p:cNvPr id="210959028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0022368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0BE724-2FD7-03B7-4A65-71F2EF0EB3D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3787546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9"/>
          </a:xfrm>
        </p:spPr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571902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7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88407104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5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225838751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7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211772692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5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612319935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659FF3-CA9B-D7C6-0961-AAB6D333C1A1}" type="datetimeFigureOut">
              <a:rPr lang="fr-FR"/>
              <a:t/>
            </a:fld>
            <a:endParaRPr lang="fr-FR"/>
          </a:p>
        </p:txBody>
      </p:sp>
      <p:sp>
        <p:nvSpPr>
          <p:cNvPr id="1181005092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69450374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F5B63-4E49-0138-2DC0-96BCB47DB43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817" y="365102"/>
            <a:ext cx="10515971" cy="1325478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8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8" y="2504916"/>
            <a:ext cx="5157968" cy="368435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476765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47358640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95BC8F-B108-3093-B1EE-730DDBDF5CA6}" type="datetimeFigureOut">
              <a:rPr lang="fr-FR"/>
              <a:t/>
            </a:fld>
            <a:endParaRPr lang="fr-FR"/>
          </a:p>
        </p:txBody>
      </p:sp>
      <p:sp>
        <p:nvSpPr>
          <p:cNvPr id="822383791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7330375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2A45AB-EFF4-4B7D-F348-DD0CB2C29AE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745721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508244-0EC4-D742-2CD6-3B1DABB950DC}" type="datetimeFigureOut">
              <a:rPr lang="fr-FR"/>
              <a:t/>
            </a:fld>
            <a:endParaRPr lang="fr-FR"/>
          </a:p>
        </p:txBody>
      </p:sp>
      <p:sp>
        <p:nvSpPr>
          <p:cNvPr id="544273336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1541779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A25C1A-2B19-F815-C826-2C822A20C7A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8200853" name="Titl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607709089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2"/>
            <a:ext cx="6172418" cy="48733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17602455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69508209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7E778F-F3B4-14FC-FBA9-B415A7CE5206}" type="datetimeFigureOut">
              <a:rPr lang="fr-FR"/>
              <a:t/>
            </a:fld>
            <a:endParaRPr lang="fr-FR"/>
          </a:p>
        </p:txBody>
      </p:sp>
      <p:sp>
        <p:nvSpPr>
          <p:cNvPr id="145717438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6502160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6FE439-7405-3012-6E25-CCB401418C0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305906" name="Titl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114583238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2"/>
            <a:ext cx="6172418" cy="487331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Click icon to add picture</a:t>
            </a:r>
            <a:endParaRPr lang="fr-FR"/>
          </a:p>
        </p:txBody>
      </p:sp>
      <p:sp>
        <p:nvSpPr>
          <p:cNvPr id="774230273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20904888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FAE53F-5CAE-FF6E-1F9C-8D59F40874F6}" type="datetimeFigureOut">
              <a:rPr lang="fr-FR"/>
              <a:t/>
            </a:fld>
            <a:endParaRPr lang="fr-FR"/>
          </a:p>
        </p:txBody>
      </p:sp>
      <p:sp>
        <p:nvSpPr>
          <p:cNvPr id="102810741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5223690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7A9785-7345-C7BD-0C40-903D313FF94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408488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798605938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24986399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D170F8-F361-49B2-5989-DDF346A498BE}" type="datetimeFigureOut">
              <a:rPr lang="fr-FR"/>
              <a:t/>
            </a:fld>
            <a:endParaRPr lang="fr-FR"/>
          </a:p>
        </p:txBody>
      </p:sp>
      <p:sp>
        <p:nvSpPr>
          <p:cNvPr id="187594518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565279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4A238F-0DBB-B616-C47C-0CD00A18155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8293427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2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89407261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9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189744235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B2E989-7E49-A1F2-393A-9E8358E02BEC}" type="datetimeFigureOut">
              <a:rPr lang="fr-FR"/>
              <a:t/>
            </a:fld>
            <a:endParaRPr lang="fr-FR"/>
          </a:p>
        </p:txBody>
      </p:sp>
      <p:sp>
        <p:nvSpPr>
          <p:cNvPr id="203669197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0992337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14EC17-6344-7295-C37C-8A73D0E50A5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0219263" name="Titr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4398635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17562041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113A60-0909-9539-45F9-1FCEEB4992A1}" type="datetimeFigureOut">
              <a:rPr lang="fr-FR"/>
              <a:t/>
            </a:fld>
            <a:endParaRPr lang="fr-FR"/>
          </a:p>
        </p:txBody>
      </p:sp>
      <p:sp>
        <p:nvSpPr>
          <p:cNvPr id="113822622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917779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09EE83-5B7D-BA55-9A2E-A7719356DBF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641884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99250208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1748307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0D993D-7B91-6DC2-6F97-5D9800BDD964}" type="datetimeFigureOut">
              <a:rPr lang="fr-FR"/>
              <a:t/>
            </a:fld>
            <a:endParaRPr lang="fr-FR"/>
          </a:p>
        </p:txBody>
      </p:sp>
      <p:sp>
        <p:nvSpPr>
          <p:cNvPr id="47151669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8653838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E47C60-8517-33F8-DFFD-D78CF59E1EA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8281612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268214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7377795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EDBF64-7245-5F2F-E9DB-A787F97E2358}" type="datetimeFigureOut">
              <a:rPr lang="fr-FR"/>
              <a:t/>
            </a:fld>
            <a:endParaRPr lang="fr-FR"/>
          </a:p>
        </p:txBody>
      </p:sp>
      <p:sp>
        <p:nvSpPr>
          <p:cNvPr id="65852733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6379451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1BB01-7829-B433-8AC5-010785AAFDA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21582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21045737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385630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7739951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8DA003A-EF8A-A2D4-31DF-307220C1C576}" type="datetimeFigureOut">
              <a:rPr lang="fr-FR"/>
              <a:t/>
            </a:fld>
            <a:endParaRPr lang="fr-FR"/>
          </a:p>
        </p:txBody>
      </p:sp>
      <p:sp>
        <p:nvSpPr>
          <p:cNvPr id="129981703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38503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B997C8-F817-8936-6E13-5ECE4FAE310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1843712" name="Titr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972244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9188665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91834096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77620345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1959141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AD80551-EC8E-0F98-BA4C-86B787B4F45F}" type="datetimeFigureOut">
              <a:rPr lang="fr-FR"/>
              <a:t/>
            </a:fld>
            <a:endParaRPr lang="fr-FR"/>
          </a:p>
        </p:txBody>
      </p:sp>
      <p:sp>
        <p:nvSpPr>
          <p:cNvPr id="119264620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8234209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32E4FD-8CE2-C925-1E47-BD25D28B1A1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70015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88089688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4EA025-AD2D-FB38-309D-116B26F89D48}" type="datetimeFigureOut">
              <a:rPr lang="fr-FR"/>
              <a:t/>
            </a:fld>
            <a:endParaRPr lang="fr-FR"/>
          </a:p>
        </p:txBody>
      </p:sp>
      <p:sp>
        <p:nvSpPr>
          <p:cNvPr id="228787729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246509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BBB897-9547-A915-D7AA-5E06C407D91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286165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89DAFF-302A-4626-77FB-A4604EA6EBB6}" type="datetimeFigureOut">
              <a:rPr lang="fr-FR"/>
              <a:t/>
            </a:fld>
            <a:endParaRPr lang="fr-FR"/>
          </a:p>
        </p:txBody>
      </p:sp>
      <p:sp>
        <p:nvSpPr>
          <p:cNvPr id="9635849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4250834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2BBE01-9DF3-7A7E-F29A-AB72F9F7936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7282404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5989737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7861253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8511426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AC9B1F8-9243-B6A6-183F-5008B08C2970}" type="datetimeFigureOut">
              <a:rPr lang="fr-FR"/>
              <a:t/>
            </a:fld>
            <a:endParaRPr lang="fr-FR"/>
          </a:p>
        </p:txBody>
      </p:sp>
      <p:sp>
        <p:nvSpPr>
          <p:cNvPr id="3402430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8809896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F6CA540-E360-27EB-8F37-2ED79A2A576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5362856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8493671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465636565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8391049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E00A3-C1AC-2220-3E9D-A34811A67337}" type="datetimeFigureOut">
              <a:rPr lang="fr-FR"/>
              <a:t/>
            </a:fld>
            <a:endParaRPr lang="fr-FR"/>
          </a:p>
        </p:txBody>
      </p:sp>
      <p:sp>
        <p:nvSpPr>
          <p:cNvPr id="25120920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991310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2A94B9-5233-D45C-9623-162B2E61A31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379434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2321848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9700176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3968D-6151-0DCA-15F8-41C27F3BB5DB}" type="datetimeFigureOut">
              <a:rPr lang="fr-FR"/>
              <a:t/>
            </a:fld>
            <a:endParaRPr lang="fr-FR"/>
          </a:p>
        </p:txBody>
      </p:sp>
      <p:sp>
        <p:nvSpPr>
          <p:cNvPr id="46430732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5762319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606B42-6F75-B0BA-BB2C-B6D1233589C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9756613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71696680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3007773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71426F-512C-B7D9-7880-1173BFC5E169}" type="datetimeFigureOut">
              <a:rPr lang="fr-FR"/>
              <a:t/>
            </a:fld>
            <a:endParaRPr lang="fr-FR"/>
          </a:p>
        </p:txBody>
      </p:sp>
      <p:sp>
        <p:nvSpPr>
          <p:cNvPr id="195178842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6107481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DEB417-FA68-4142-A8D2-541E1AFC59D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5538773" name="Titr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6551840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8542135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53A9699-27B2-3633-E771-9462D90B024C}" type="datetimeFigureOut">
              <a:rPr lang="fr-FR"/>
              <a:t/>
            </a:fld>
            <a:endParaRPr lang="fr-FR"/>
          </a:p>
        </p:txBody>
      </p:sp>
      <p:sp>
        <p:nvSpPr>
          <p:cNvPr id="24457494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967121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1F495-8C24-B375-EF5C-4D982857CCF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0089702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3655082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7"/>
            <a:ext cx="12192429" cy="6224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7349321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7612954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3870373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0F2E10-3E91-977D-3285-4EC0380707B6}" type="datetimeFigureOut">
              <a:rPr lang="fr-FR"/>
              <a:t/>
            </a:fld>
            <a:endParaRPr lang="fr-FR"/>
          </a:p>
        </p:txBody>
      </p:sp>
      <p:sp>
        <p:nvSpPr>
          <p:cNvPr id="82420624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3105827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A1AE017-4CA8-B9EF-ECD6-0FE01DC8904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369856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60036880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9976183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9946028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F82A15-7568-728F-BF29-54AA927D3153}" type="datetimeFigureOut">
              <a:rPr lang="fr-FR"/>
              <a:t/>
            </a:fld>
            <a:endParaRPr lang="fr-FR"/>
          </a:p>
        </p:txBody>
      </p:sp>
      <p:sp>
        <p:nvSpPr>
          <p:cNvPr id="108936082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3206017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8FD712-12A7-4CC1-5214-FB202DD8B43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8507115" name="Titr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7719810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1643404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81258691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82443794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48696424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0471D7-F8CB-834D-8C72-244B87448A41}" type="datetimeFigureOut">
              <a:rPr lang="fr-FR"/>
              <a:t/>
            </a:fld>
            <a:endParaRPr lang="fr-FR"/>
          </a:p>
        </p:txBody>
      </p:sp>
      <p:sp>
        <p:nvSpPr>
          <p:cNvPr id="37170049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82410483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941A7E-5677-B054-51A9-01CBCA4DA22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52028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03213880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8AFD79-14BF-5079-CF80-4464C46BF872}" type="datetimeFigureOut">
              <a:rPr lang="fr-FR"/>
              <a:t/>
            </a:fld>
            <a:endParaRPr lang="fr-FR"/>
          </a:p>
        </p:txBody>
      </p:sp>
      <p:sp>
        <p:nvSpPr>
          <p:cNvPr id="10388317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8595239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3121BE-3831-F6D2-7F07-5D3F88913B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016041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609FF5-4B23-EFDF-5C42-9D9B2943ABE1}" type="datetimeFigureOut">
              <a:rPr lang="fr-FR"/>
              <a:t/>
            </a:fld>
            <a:endParaRPr lang="fr-FR"/>
          </a:p>
        </p:txBody>
      </p:sp>
      <p:sp>
        <p:nvSpPr>
          <p:cNvPr id="45399007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1393476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EDB97C2-AA0A-AA61-32DA-573A712E9EA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2533983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156830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3925297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04496196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D746BC-8CE8-AC2B-2B12-5BF773D85E84}" type="datetimeFigureOut">
              <a:rPr lang="fr-FR"/>
              <a:t/>
            </a:fld>
            <a:endParaRPr lang="fr-FR"/>
          </a:p>
        </p:txBody>
      </p:sp>
      <p:sp>
        <p:nvSpPr>
          <p:cNvPr id="4747963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0703925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BDF7E-FFCD-4C31-5266-5266FED4784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9652720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66215689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88180858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951891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2F77D2-6B6A-D373-F028-64CED7E2B9F1}" type="datetimeFigureOut">
              <a:rPr lang="fr-FR"/>
              <a:t/>
            </a:fld>
            <a:endParaRPr lang="fr-FR"/>
          </a:p>
        </p:txBody>
      </p:sp>
      <p:sp>
        <p:nvSpPr>
          <p:cNvPr id="164989005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9757871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D03CC2-08C4-21B9-64BD-28888B69900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681517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94909024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9292655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F03EB2-6E0D-275E-E190-605B4120AA8D}" type="datetimeFigureOut">
              <a:rPr lang="fr-FR"/>
              <a:t/>
            </a:fld>
            <a:endParaRPr lang="fr-FR"/>
          </a:p>
        </p:txBody>
      </p:sp>
      <p:sp>
        <p:nvSpPr>
          <p:cNvPr id="151973612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3829367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DFAAD5-E4F1-DEB0-39C6-BCCC0940DBC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909795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7151464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9585655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1C34302-8DD8-6EB3-9B83-5D99EC15756C}" type="datetimeFigureOut">
              <a:rPr lang="fr-FR"/>
              <a:t/>
            </a:fld>
            <a:endParaRPr lang="fr-FR"/>
          </a:p>
        </p:txBody>
      </p:sp>
      <p:sp>
        <p:nvSpPr>
          <p:cNvPr id="95188324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6892215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6BA520-4264-C454-3054-4180D41C675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8361577" name="Titre 1"/>
          <p:cNvSpPr>
            <a:spLocks noGrp="1"/>
          </p:cNvSpPr>
          <p:nvPr>
            <p:ph type="ctrTitle"/>
          </p:nvPr>
        </p:nvSpPr>
        <p:spPr bwMode="auto">
          <a:xfrm>
            <a:off x="1524053" y="1122292"/>
            <a:ext cx="9144323" cy="238744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9552490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3" y="3601810"/>
            <a:ext cx="9144323" cy="16556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99729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CA327D-6AA3-9D4C-FD73-583075D2D85A}" type="datetimeFigureOut">
              <a:rPr lang="fr-FR"/>
              <a:t/>
            </a:fld>
            <a:endParaRPr lang="fr-FR"/>
          </a:p>
        </p:txBody>
      </p:sp>
      <p:sp>
        <p:nvSpPr>
          <p:cNvPr id="15844616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856776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E3967A-93FE-C9F1-1C8E-2D00F3B6D30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2917931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223805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8"/>
            <a:ext cx="12192429" cy="622456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8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2071815" name="Titre 1"/>
          <p:cNvSpPr>
            <a:spLocks noGrp="1"/>
          </p:cNvSpPr>
          <p:nvPr>
            <p:ph type="title"/>
          </p:nvPr>
        </p:nvSpPr>
        <p:spPr bwMode="auto">
          <a:xfrm>
            <a:off x="831879" y="1709630"/>
            <a:ext cx="10515971" cy="285255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9115896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6340782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9186B6-D2C9-6F8F-07C3-5A8D619AED8E}" type="datetimeFigureOut">
              <a:rPr lang="fr-FR"/>
              <a:t/>
            </a:fld>
            <a:endParaRPr lang="fr-FR"/>
          </a:p>
        </p:txBody>
      </p:sp>
      <p:sp>
        <p:nvSpPr>
          <p:cNvPr id="67339943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1790171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4B4FF5-24BB-540E-6777-33E7D695755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795797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3369881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9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2950819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1820423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85C44E-7B67-9E1E-33C9-A9C1DA6633CD}" type="datetimeFigureOut">
              <a:rPr lang="fr-FR"/>
              <a:t/>
            </a:fld>
            <a:endParaRPr lang="fr-FR"/>
          </a:p>
        </p:txBody>
      </p:sp>
      <p:sp>
        <p:nvSpPr>
          <p:cNvPr id="16441263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551273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0EAE1D-E48D-A685-1417-DE32249F0FD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8987837" name="Titr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9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4227661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7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327181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61994049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7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31653342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30788593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F1942B-A696-368F-CC8F-20E4C11C1A06}" type="datetimeFigureOut">
              <a:rPr lang="fr-FR"/>
              <a:t/>
            </a:fld>
            <a:endParaRPr lang="fr-FR"/>
          </a:p>
        </p:txBody>
      </p:sp>
      <p:sp>
        <p:nvSpPr>
          <p:cNvPr id="754459269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7190786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F4C721-848E-4FF1-42DB-0AA15AB7419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851574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3315995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1D763F-65E4-D55C-45F4-4756EDED6F2C}" type="datetimeFigureOut">
              <a:rPr lang="fr-FR"/>
              <a:t/>
            </a:fld>
            <a:endParaRPr lang="fr-FR"/>
          </a:p>
        </p:txBody>
      </p:sp>
      <p:sp>
        <p:nvSpPr>
          <p:cNvPr id="54445119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3547413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E8B5D2-125E-D9F3-3091-F7389ACABB4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2485653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00541C7-50E3-0F04-97CE-4164C5AFD4F7}" type="datetimeFigureOut">
              <a:rPr lang="fr-FR"/>
              <a:t/>
            </a:fld>
            <a:endParaRPr lang="fr-FR"/>
          </a:p>
        </p:txBody>
      </p:sp>
      <p:sp>
        <p:nvSpPr>
          <p:cNvPr id="1935884177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956584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8DA7AD-A28A-D7BB-2CC5-98ABFFFF03B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6169569" name="Titr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1064302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2"/>
            <a:ext cx="6172418" cy="48733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5234498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0495828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71F688-04C3-65E6-B910-2E8A220B6546}" type="datetimeFigureOut">
              <a:rPr lang="fr-FR"/>
              <a:t/>
            </a:fld>
            <a:endParaRPr lang="fr-FR"/>
          </a:p>
        </p:txBody>
      </p:sp>
      <p:sp>
        <p:nvSpPr>
          <p:cNvPr id="121837809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6560103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8913D96-16FE-35A1-3DB4-A918E6BF97F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9322193" name="Titr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71721341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2"/>
            <a:ext cx="6172418" cy="48733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2685979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0080365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7657F5-8D2E-2910-3A43-43D0639D0E66}" type="datetimeFigureOut">
              <a:rPr lang="fr-FR"/>
              <a:t/>
            </a:fld>
            <a:endParaRPr lang="fr-FR"/>
          </a:p>
        </p:txBody>
      </p:sp>
      <p:sp>
        <p:nvSpPr>
          <p:cNvPr id="111034740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9469556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1A21C4-532D-FE2B-6411-3250DD1664D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133661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89642560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2070608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2AE6F6-C841-8FEA-142B-42264CEC33F9}" type="datetimeFigureOut">
              <a:rPr lang="fr-FR"/>
              <a:t/>
            </a:fld>
            <a:endParaRPr lang="fr-FR"/>
          </a:p>
        </p:txBody>
      </p:sp>
      <p:sp>
        <p:nvSpPr>
          <p:cNvPr id="53739106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4412646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26A4E9-F678-F99E-49A3-DC8DEE2B7C0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423396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2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2607512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9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0581413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D67756-F703-A1A8-61F7-EEFB7765E8EC}" type="datetimeFigureOut">
              <a:rPr lang="fr-FR"/>
              <a:t/>
            </a:fld>
            <a:endParaRPr lang="fr-FR"/>
          </a:p>
        </p:txBody>
      </p:sp>
      <p:sp>
        <p:nvSpPr>
          <p:cNvPr id="176696973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8758330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0ED8B2-F490-C32A-4CCB-177B8FD9BD6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1472599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23757509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424A1D7-BE93-0441-D058-B1F28757A675}" type="slidenum">
              <a:rPr/>
              <a:t/>
            </a:fld>
            <a:endParaRPr/>
          </a:p>
        </p:txBody>
      </p:sp>
      <p:sp>
        <p:nvSpPr>
          <p:cNvPr id="1519876177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8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823356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3257572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6599548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72420496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025702C7-8EE1-7CC1-B222-53334584E835}" type="slidenum">
              <a:rPr/>
              <a:t/>
            </a:fld>
            <a:endParaRPr/>
          </a:p>
        </p:txBody>
      </p:sp>
      <p:sp>
        <p:nvSpPr>
          <p:cNvPr id="1082767665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172301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371708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2753507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9666137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8728350-A070-7937-4E1F-F4BB99391731}" type="slidenum">
              <a:rPr/>
              <a:t/>
            </a:fld>
            <a:endParaRPr/>
          </a:p>
        </p:txBody>
      </p:sp>
      <p:sp>
        <p:nvSpPr>
          <p:cNvPr id="364788955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402946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128055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6911921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1248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47649457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71DF71A-FEA4-135E-6DBC-504B07B6AD53}" type="slidenum">
              <a:rPr/>
              <a:t/>
            </a:fld>
            <a:endParaRPr/>
          </a:p>
        </p:txBody>
      </p:sp>
      <p:sp>
        <p:nvSpPr>
          <p:cNvPr id="843439613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406188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4798070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73556342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E96DF4D-6ABA-B2A4-CE01-6486842F6F98}" type="slidenum">
              <a:rPr/>
              <a:t/>
            </a:fld>
            <a:endParaRPr/>
          </a:p>
        </p:txBody>
      </p:sp>
      <p:sp>
        <p:nvSpPr>
          <p:cNvPr id="330233033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0223360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6064391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139259833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46869A8-C58A-8D4F-70D5-6FAFFC90F284}" type="slidenum">
              <a:rPr/>
              <a:t/>
            </a:fld>
            <a:endParaRPr/>
          </a:p>
        </p:txBody>
      </p:sp>
      <p:sp>
        <p:nvSpPr>
          <p:cNvPr id="2135604996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08626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6435438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003964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8165611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9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940302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69415989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E2B9887A-1253-A23B-AB79-CC82FBC2DDD1}" type="slidenum">
              <a:rPr/>
              <a:t/>
            </a:fld>
            <a:endParaRPr/>
          </a:p>
        </p:txBody>
      </p:sp>
      <p:sp>
        <p:nvSpPr>
          <p:cNvPr id="1984549283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165922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209701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2926555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527907" name="PlaceHolder 4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9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5298452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15766540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00A839C6-BDF9-3212-5D81-4AE0C7786566}" type="slidenum">
              <a:rPr/>
              <a:t/>
            </a:fld>
            <a:endParaRPr/>
          </a:p>
        </p:txBody>
      </p:sp>
      <p:sp>
        <p:nvSpPr>
          <p:cNvPr id="79654542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1728385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5473301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8858098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827220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8600168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06895675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CEB22D91-3D3A-0CB3-2FA1-B3BF45D13513}" type="slidenum">
              <a:rPr/>
              <a:t/>
            </a:fld>
            <a:endParaRPr/>
          </a:p>
        </p:txBody>
      </p:sp>
      <p:sp>
        <p:nvSpPr>
          <p:cNvPr id="1024406572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308862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546067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1464350" name="PlaceHolder 3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7037714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29031743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EDC7FCD3-ABDA-52EE-E58D-50164D3F01CF}" type="slidenum">
              <a:rPr/>
              <a:t/>
            </a:fld>
            <a:endParaRPr/>
          </a:p>
        </p:txBody>
      </p:sp>
      <p:sp>
        <p:nvSpPr>
          <p:cNvPr id="86112099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425828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0393254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6486120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2754218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9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3813511" name="PlaceHolder 5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9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2827333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12393546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F9FC4A0-E893-3913-02E4-A57AAB445B70}" type="slidenum">
              <a:rPr/>
              <a:t/>
            </a:fld>
            <a:endParaRPr/>
          </a:p>
        </p:txBody>
      </p:sp>
      <p:sp>
        <p:nvSpPr>
          <p:cNvPr id="332244796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2.xml"/><Relationship Id="rId13" Type="http://schemas.openxmlformats.org/officeDocument/2006/relationships/theme" Target="../theme/theme10.xml"/></Relationships>
</file>

<file path=ppt/slideMasters/_rels/slideMaster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3.xml"/><Relationship Id="rId12" Type="http://schemas.openxmlformats.org/officeDocument/2006/relationships/theme" Target="../theme/theme11.xml"/></Relationships>
</file>

<file path=ppt/slideMasters/_rels/slideMaster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theme" Target="../theme/theme12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/Relationships>
</file>

<file path=ppt/slideMasters/_rels/slideMaster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/Relationships>
</file>

<file path=ppt/slideMasters/_rels/slideMaster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/Relationships>
</file>

<file path=ppt/slideMasters/_rels/slideMaster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/Relationships>
</file>

<file path=ppt/slideMasters/_rels/slideMaster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/Relationships>
</file>

<file path=ppt/slideMasters/_rels/slideMaster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0.xml"/><Relationship Id="rId1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9" y="365102"/>
            <a:ext cx="10515971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9" y="1825510"/>
            <a:ext cx="10515971" cy="435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9" y="6355950"/>
            <a:ext cx="2743296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50"/>
            <a:ext cx="4114945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50"/>
            <a:ext cx="2743296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0219975" name="PlaceHolder 1"/>
          <p:cNvSpPr>
            <a:spLocks noGrp="1"/>
          </p:cNvSpPr>
          <p:nvPr>
            <p:ph type="ftr" idx="4"/>
          </p:nvPr>
        </p:nvSpPr>
        <p:spPr bwMode="auto">
          <a:xfrm>
            <a:off x="4038622" y="6356119"/>
            <a:ext cx="4113505" cy="3635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3971284" name="PlaceHolder 2"/>
          <p:cNvSpPr>
            <a:spLocks noGrp="1"/>
          </p:cNvSpPr>
          <p:nvPr>
            <p:ph type="sldNum" idx="5"/>
          </p:nvPr>
        </p:nvSpPr>
        <p:spPr bwMode="auto">
          <a:xfrm>
            <a:off x="8610784" y="6356119"/>
            <a:ext cx="2741856" cy="3635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1E01BA73-5254-4F9E-9DEE-9FA7D8FF8948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1100611" name="PlaceHolder 3"/>
          <p:cNvSpPr>
            <a:spLocks noGrp="1"/>
          </p:cNvSpPr>
          <p:nvPr>
            <p:ph type="dt" idx="6"/>
          </p:nvPr>
        </p:nvSpPr>
        <p:spPr bwMode="auto">
          <a:xfrm>
            <a:off x="838109" y="6356119"/>
            <a:ext cx="2741856" cy="3635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&lt;date/heure&gt;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898934" name="PlaceHolder 4"/>
          <p:cNvSpPr>
            <a:spLocks noGrp="1"/>
          </p:cNvSpPr>
          <p:nvPr>
            <p:ph type="title"/>
          </p:nvPr>
        </p:nvSpPr>
        <p:spPr bwMode="auto">
          <a:xfrm>
            <a:off x="609501" y="273582"/>
            <a:ext cx="10972828" cy="114472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r>
              <a:rPr lang="fr-FR" sz="4400" b="0" strike="noStrike" spc="0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lang="fr-FR" sz="4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324605" name="PlaceHolder 5"/>
          <p:cNvSpPr>
            <a:spLocks noGrp="1"/>
          </p:cNvSpPr>
          <p:nvPr>
            <p:ph type="body"/>
          </p:nvPr>
        </p:nvSpPr>
        <p:spPr bwMode="auto">
          <a:xfrm>
            <a:off x="609501" y="1604418"/>
            <a:ext cx="10972828" cy="39770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6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strike="noStrike" spc="0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lang="fr-FR" sz="3200" b="0" strike="noStrike" spc="0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3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Arial"/>
              </a:rPr>
              <a:t>Second niveau de plan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4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0">
                <a:solidFill>
                  <a:srgbClr val="000000"/>
                </a:solidFill>
                <a:latin typeface="Arial"/>
              </a:rPr>
              <a:t>Troisième niveau de plan</a:t>
            </a:r>
            <a:endParaRPr lang="fr-FR" sz="2400" b="0" strike="noStrike" spc="0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6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Quatrième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2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2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2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400757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5" y="365098"/>
            <a:ext cx="10515970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139637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5" y="1825506"/>
            <a:ext cx="10515970" cy="435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10027160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5" y="6355946"/>
            <a:ext cx="274329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31FD31-A65D-EC62-0FF3-39C5B44F8E5C}" type="datetimeFigureOut">
              <a:rPr lang="fr-FR"/>
              <a:t/>
            </a:fld>
            <a:endParaRPr lang="fr-FR"/>
          </a:p>
        </p:txBody>
      </p:sp>
      <p:sp>
        <p:nvSpPr>
          <p:cNvPr id="4438621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8" y="6355946"/>
            <a:ext cx="4114944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743754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6"/>
            <a:ext cx="274329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994100-68C4-4CD5-44AF-F251FEC3A8C1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6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8936330" name="PlaceHolder 1"/>
          <p:cNvSpPr>
            <a:spLocks noGrp="1"/>
          </p:cNvSpPr>
          <p:nvPr>
            <p:ph type="dt" idx="1"/>
          </p:nvPr>
        </p:nvSpPr>
        <p:spPr bwMode="auto">
          <a:xfrm>
            <a:off x="838107" y="6356116"/>
            <a:ext cx="2742935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7541623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0" y="6356116"/>
            <a:ext cx="4114581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1334546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3" y="6356116"/>
            <a:ext cx="2742935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6C6FCCF7-9E32-DB69-C4F9-35F07EC2F969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0239006" name="PlaceHolder 4"/>
          <p:cNvSpPr>
            <a:spLocks noGrp="1"/>
          </p:cNvSpPr>
          <p:nvPr>
            <p:ph type="title"/>
          </p:nvPr>
        </p:nvSpPr>
        <p:spPr bwMode="auto">
          <a:xfrm>
            <a:off x="609498" y="273578"/>
            <a:ext cx="10972828" cy="114472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3865110" name="PlaceHolder 5"/>
          <p:cNvSpPr>
            <a:spLocks noGrp="1"/>
          </p:cNvSpPr>
          <p:nvPr>
            <p:ph type="body"/>
          </p:nvPr>
        </p:nvSpPr>
        <p:spPr bwMode="auto">
          <a:xfrm>
            <a:off x="609498" y="1604414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0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9693799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8208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8543447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CDF754-576A-E03C-8278-3597FA4BE1D0}" type="datetimeFigureOut">
              <a:rPr lang="ru-RU"/>
              <a:t/>
            </a:fld>
            <a:endParaRPr lang="ru-RU"/>
          </a:p>
        </p:txBody>
      </p:sp>
      <p:sp>
        <p:nvSpPr>
          <p:cNvPr id="144419745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757070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5F1FF0-173A-E262-3F86-BFC58340FAC6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705253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603055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1551935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617365-B0AC-9662-8C83-AEFC4313CA00}" type="datetimeFigureOut">
              <a:rPr lang="ru-RU"/>
              <a:t/>
            </a:fld>
            <a:endParaRPr lang="ru-RU"/>
          </a:p>
        </p:txBody>
      </p:sp>
      <p:sp>
        <p:nvSpPr>
          <p:cNvPr id="145603632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746675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29D5CD-8E08-1B14-91F2-FA36C10EAB2D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60841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660849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14100798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1DAA56-6912-ED0D-88C9-DEEDDCEFDDEB}" type="datetimeFigureOut">
              <a:rPr lang="ru-RU"/>
              <a:t/>
            </a:fld>
            <a:endParaRPr lang="ru-RU"/>
          </a:p>
        </p:txBody>
      </p:sp>
      <p:sp>
        <p:nvSpPr>
          <p:cNvPr id="25734188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475969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F7CBF6-9C7C-F1D2-0A7A-A39E91035436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435292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9" y="365101"/>
            <a:ext cx="10515971" cy="1325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2719011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9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175975315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9" y="6355949"/>
            <a:ext cx="2743296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402CF3-7A9C-4B87-CB70-28676AA25792}" type="datetimeFigureOut">
              <a:rPr lang="fr-FR"/>
              <a:t/>
            </a:fld>
            <a:endParaRPr lang="fr-FR"/>
          </a:p>
        </p:txBody>
      </p:sp>
      <p:sp>
        <p:nvSpPr>
          <p:cNvPr id="164472795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6575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6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9081E7-9EB0-E928-67AC-78AA5FC1E23D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9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97094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8" y="365100"/>
            <a:ext cx="10515971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7460142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8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29010648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B097E2-2549-33FC-695C-A15ED62E9280}" type="datetimeFigureOut">
              <a:rPr lang="fr-FR"/>
              <a:t/>
            </a:fld>
            <a:endParaRPr lang="fr-FR"/>
          </a:p>
        </p:txBody>
      </p:sp>
      <p:sp>
        <p:nvSpPr>
          <p:cNvPr id="720944022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545545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027463-1BD2-633C-E995-32CCDD56FC51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8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114765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8" y="365100"/>
            <a:ext cx="10515971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1580961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8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31171639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B8AE9B-854F-8466-B671-4E994FB6B197}" type="datetimeFigureOut">
              <a:rPr lang="fr-FR"/>
              <a:t/>
            </a:fld>
            <a:endParaRPr lang="fr-FR"/>
          </a:p>
        </p:txBody>
      </p:sp>
      <p:sp>
        <p:nvSpPr>
          <p:cNvPr id="180269667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1571594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D7BB96-E0E3-F78E-53CA-DF3881C79351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8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0749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9" y="365101"/>
            <a:ext cx="10515971" cy="1325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0156758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9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4336353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9" y="6355949"/>
            <a:ext cx="2743296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24979E-336A-6437-6DCD-526B516E89DA}" type="datetimeFigureOut">
              <a:rPr lang="fr-FR"/>
              <a:t/>
            </a:fld>
            <a:endParaRPr lang="fr-FR"/>
          </a:p>
        </p:txBody>
      </p:sp>
      <p:sp>
        <p:nvSpPr>
          <p:cNvPr id="43871845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1397592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6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7F18A8-37C1-41AE-CA28-21B580A7E2DB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9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6671623" name="PlaceHolder 1"/>
          <p:cNvSpPr>
            <a:spLocks noGrp="1"/>
          </p:cNvSpPr>
          <p:nvPr>
            <p:ph type="dt" idx="1"/>
          </p:nvPr>
        </p:nvSpPr>
        <p:spPr bwMode="auto">
          <a:xfrm>
            <a:off x="838108" y="6356118"/>
            <a:ext cx="2742934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4268391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1" y="6356118"/>
            <a:ext cx="4114583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3593130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3" y="6356118"/>
            <a:ext cx="2742934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E769436C-E5A6-CC60-64D0-F0E4F995042F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4555744" name="PlaceHolder 4"/>
          <p:cNvSpPr>
            <a:spLocks noGrp="1"/>
          </p:cNvSpPr>
          <p:nvPr>
            <p:ph type="title"/>
          </p:nvPr>
        </p:nvSpPr>
        <p:spPr bwMode="auto">
          <a:xfrm>
            <a:off x="609500" y="273580"/>
            <a:ext cx="10972828" cy="11447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631590" name="PlaceHolder 5"/>
          <p:cNvSpPr>
            <a:spLocks noGrp="1"/>
          </p:cNvSpPr>
          <p:nvPr>
            <p:ph type="body"/>
          </p:nvPr>
        </p:nvSpPr>
        <p:spPr bwMode="auto">
          <a:xfrm>
            <a:off x="609500" y="1604416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1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38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5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Relationship Id="rId7" Type="http://schemas.openxmlformats.org/officeDocument/2006/relationships/image" Target="../media/image4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0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Relationship Id="rId7" Type="http://schemas.openxmlformats.org/officeDocument/2006/relationships/image" Target="../media/image4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0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Relationship Id="rId7" Type="http://schemas.openxmlformats.org/officeDocument/2006/relationships/image" Target="../media/image4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image" Target="../media/image6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image" Target="../media/image62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image" Target="../media/image62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image" Target="../media/image62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image" Target="../media/image60.pn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6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62.pn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62.pn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62.png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6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/>
        </p:blipFill>
        <p:spPr bwMode="auto">
          <a:xfrm>
            <a:off x="2301873" y="52915"/>
            <a:ext cx="1116649" cy="1064092"/>
          </a:xfrm>
          <a:prstGeom prst="rect">
            <a:avLst/>
          </a:prstGeom>
          <a:effectLst/>
        </p:spPr>
      </p:pic>
      <p:sp>
        <p:nvSpPr>
          <p:cNvPr id="3" name="ZoneTexte 2"/>
          <p:cNvSpPr txBox="1">
            <a:spLocks noGrp="1"/>
          </p:cNvSpPr>
          <p:nvPr/>
        </p:nvSpPr>
        <p:spPr bwMode="auto">
          <a:xfrm>
            <a:off x="479124" y="173178"/>
            <a:ext cx="11738848" cy="14405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algn="l">
              <a:defRPr/>
            </a:pPr>
            <a:endParaRPr/>
          </a:p>
          <a:p>
            <a:pPr marL="0" algn="l">
              <a:defRPr/>
            </a:pPr>
            <a:r>
              <a:rPr lang="en-US" sz="4800">
                <a:solidFill>
                  <a:srgbClr val="0070C0"/>
                </a:solidFill>
                <a:latin typeface="Calibri"/>
                <a:cs typeface="Calibri"/>
              </a:rPr>
              <a:t>Friday, </a:t>
            </a:r>
            <a:r>
              <a:rPr lang="en-US" sz="4800">
                <a:solidFill>
                  <a:srgbClr val="FF0000"/>
                </a:solidFill>
                <a:latin typeface="Calibri"/>
                <a:cs typeface="Calibri"/>
              </a:rPr>
              <a:t>13</a:t>
            </a:r>
            <a:r>
              <a:rPr lang="en-US" sz="4800" baseline="3000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lang="en-US" sz="480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lang="en-US" sz="4800">
                <a:solidFill>
                  <a:srgbClr val="0070C0"/>
                </a:solidFill>
                <a:latin typeface="Calibri"/>
                <a:cs typeface="Calibri"/>
              </a:rPr>
              <a:t>October 2023</a:t>
            </a:r>
            <a:endParaRPr/>
          </a:p>
          <a:p>
            <a:pPr marL="0" algn="l">
              <a:defRPr/>
            </a:pPr>
            <a:endParaRPr/>
          </a:p>
          <a:p>
            <a:pPr marL="927100" lvl="0" indent="-914399" algn="l">
              <a:buSzPct val="100000"/>
              <a:buAutoNum type="arabicPeriod" startAt="1"/>
              <a:defRPr/>
            </a:pPr>
            <a:endParaRPr/>
          </a:p>
        </p:txBody>
      </p:sp>
      <p:pic>
        <p:nvPicPr>
          <p:cNvPr id="4" name="Image 3"/>
          <p:cNvPicPr/>
          <p:nvPr/>
        </p:nvPicPr>
        <p:blipFill>
          <a:blip r:embed="rId3"/>
          <a:stretch/>
        </p:blipFill>
        <p:spPr bwMode="auto">
          <a:xfrm>
            <a:off x="9780583" y="0"/>
            <a:ext cx="2409688" cy="2409688"/>
          </a:xfrm>
          <a:prstGeom prst="rect">
            <a:avLst/>
          </a:prstGeom>
          <a:effectLst/>
        </p:spPr>
      </p:pic>
      <p:sp>
        <p:nvSpPr>
          <p:cNvPr id="964063748" name=""/>
          <p:cNvSpPr txBox="1"/>
          <p:nvPr/>
        </p:nvSpPr>
        <p:spPr bwMode="auto">
          <a:xfrm flipH="0" flipV="0">
            <a:off x="671325" y="1864553"/>
            <a:ext cx="9456162" cy="18291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3600" b="1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En arrivant :</a:t>
            </a:r>
            <a:endParaRPr sz="3600" b="1">
              <a:solidFill>
                <a:srgbClr val="00B050"/>
              </a:solidFill>
              <a:latin typeface="Calibri"/>
              <a:cs typeface="Calibri"/>
            </a:endParaRPr>
          </a:p>
          <a:p>
            <a:pPr marL="305906" indent="-305906" algn="l">
              <a:buFont typeface="Arial"/>
              <a:buChar char="–"/>
              <a:defRPr/>
            </a:pPr>
            <a:r>
              <a:rPr sz="2600">
                <a:latin typeface="Calibri"/>
                <a:cs typeface="Calibri"/>
              </a:rPr>
              <a:t>Je vérifie ma responsabilité, je fais l’action associée.</a:t>
            </a:r>
            <a:endParaRPr sz="2600">
              <a:latin typeface="Calibri"/>
              <a:cs typeface="Calibri"/>
            </a:endParaRPr>
          </a:p>
          <a:p>
            <a:pPr marL="305906" indent="-305906" algn="l">
              <a:buFont typeface="Arial"/>
              <a:buChar char="–"/>
              <a:defRPr/>
            </a:pPr>
            <a:r>
              <a:rPr sz="2600">
                <a:latin typeface="Calibri"/>
                <a:cs typeface="Calibri"/>
              </a:rPr>
              <a:t>Je montre mon cahier / les mots si besoin.</a:t>
            </a:r>
            <a:endParaRPr sz="2600">
              <a:latin typeface="Calibri"/>
              <a:cs typeface="Calibri"/>
            </a:endParaRPr>
          </a:p>
          <a:p>
            <a:pPr marL="305906" indent="-305906" algn="l">
              <a:buFont typeface="Arial"/>
              <a:buChar char="–"/>
              <a:defRPr/>
            </a:pPr>
            <a:r>
              <a:rPr sz="2600">
                <a:latin typeface="Calibri"/>
                <a:cs typeface="Calibri"/>
              </a:rPr>
              <a:t>Je me prépare à la classe.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7942276" name=""/>
          <p:cNvSpPr txBox="1"/>
          <p:nvPr/>
        </p:nvSpPr>
        <p:spPr bwMode="auto">
          <a:xfrm flipH="0" flipV="0">
            <a:off x="620307" y="37786"/>
            <a:ext cx="9694959" cy="5185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Présentation des ateliers de la semaine</a:t>
            </a:r>
            <a:endParaRPr lang="fr-FR" sz="2800">
              <a:latin typeface="Calibri Light"/>
              <a:cs typeface="Calibri Light"/>
            </a:endParaRPr>
          </a:p>
        </p:txBody>
      </p:sp>
      <p:graphicFrame>
        <p:nvGraphicFramePr>
          <p:cNvPr id="1069100784" name=""/>
          <p:cNvGraphicFramePr>
            <a:graphicFrameLocks xmlns:a="http://schemas.openxmlformats.org/drawingml/2006/main"/>
          </p:cNvGraphicFramePr>
          <p:nvPr/>
        </p:nvGraphicFramePr>
        <p:xfrm>
          <a:off x="763218" y="609510"/>
          <a:ext cx="11168058" cy="514552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5577677"/>
                <a:gridCol w="5577677"/>
              </a:tblGrid>
              <a:tr h="1992700">
                <a:tc>
                  <a:txBody>
                    <a:bodyPr/>
                    <a:p>
                      <a:pPr>
                        <a:lnSpc>
                          <a:spcPct val="130000"/>
                        </a:lnSpc>
                        <a:defRPr/>
                      </a:pPr>
                      <a:r>
                        <a:rPr sz="2800" b="1">
                          <a:latin typeface="Calibri"/>
                          <a:ea typeface="Calibri"/>
                          <a:cs typeface="Calibri"/>
                        </a:rPr>
                        <a:t>Atelier 1 : </a:t>
                      </a:r>
                      <a:r>
                        <a:rPr sz="2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</a:rPr>
                        <a:t>Types de phrases</a:t>
                      </a:r>
                      <a:endParaRPr b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30000"/>
                        </a:lnSpc>
                        <a:defRPr/>
                      </a:pPr>
                      <a:r>
                        <a:rPr sz="2400" b="0" i="1">
                          <a:latin typeface="Calibri"/>
                          <a:ea typeface="Calibri"/>
                          <a:cs typeface="Calibri"/>
                        </a:rPr>
                        <a:t>But : je distingue les types de phrase</a:t>
                      </a:r>
                      <a:endParaRPr sz="2400" b="0" i="1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defRPr/>
                      </a:pPr>
                      <a:r>
                        <a:rPr sz="2600" b="0" i="0">
                          <a:latin typeface="Calibri"/>
                          <a:ea typeface="Calibri"/>
                          <a:cs typeface="Calibri"/>
                        </a:rPr>
                        <a:t>Voir fiche Atelier</a:t>
                      </a:r>
                      <a:endParaRPr sz="2400" b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fr-FR" sz="28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Atelier 2 : </a:t>
                      </a:r>
                      <a:r>
                        <a:rPr lang="fr-FR" sz="2800" b="1" i="0" u="none" strike="noStrike" cap="none" spc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</a:rPr>
                        <a:t>Conjugaison les groupes</a:t>
                      </a:r>
                      <a:endParaRPr b="0"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400" b="0" i="1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But : je connais les 3 groupes de verbes</a:t>
                      </a:r>
                      <a:endParaRPr sz="2400" b="0" i="1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defRPr/>
                      </a:pPr>
                      <a:r>
                        <a:rPr lang="fr-FR" sz="26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Voir fiche Atelier</a:t>
                      </a:r>
                      <a:endParaRPr lang="fr-FR" sz="2400" b="0" i="1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16000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fr-FR" sz="28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Atelier 3 : </a:t>
                      </a:r>
                      <a:r>
                        <a:rPr lang="fr-FR" sz="2800" b="1" i="0" u="none" strike="noStrike" cap="none" spc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</a:rPr>
                        <a:t>Conjugaison : l’imparfait</a:t>
                      </a:r>
                      <a:endParaRPr b="0"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400" b="0" i="1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But : je conjugue à l’imparfait</a:t>
                      </a:r>
                      <a:endParaRPr sz="2400" b="0" i="1"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fr-FR" sz="26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Voir fiche Atelier</a:t>
                      </a:r>
                      <a:endParaRPr lang="fr-FR" sz="2400" b="0" i="0" u="none" strike="noStrike" cap="none" spc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fr-FR" sz="28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Atelier 4 : </a:t>
                      </a:r>
                      <a:r>
                        <a:rPr lang="fr-FR" sz="2800" b="1" i="0" u="none" strike="noStrike" cap="none" spc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Grammaire - la nature des mots</a:t>
                      </a:r>
                      <a:endParaRPr b="0"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fr-FR" sz="2400" b="0" i="1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But : je connais les natures de mots</a:t>
                      </a:r>
                      <a:endParaRPr sz="2200" b="0"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sz="2400" b="0">
                          <a:latin typeface="Calibri"/>
                          <a:cs typeface="Calibri"/>
                        </a:rPr>
                        <a:t>Voir fiche Atelier</a:t>
                      </a:r>
                      <a:endParaRPr b="0">
                        <a:latin typeface="Calibri"/>
                        <a:cs typeface="Calibri"/>
                      </a:endParaRPr>
                    </a:p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756513482" name="Graphique 64" descr=""/>
          <p:cNvPicPr/>
          <p:nvPr/>
        </p:nvPicPr>
        <p:blipFill>
          <a:blip r:embed="rId2"/>
          <a:stretch/>
        </p:blipFill>
        <p:spPr bwMode="auto">
          <a:xfrm flipH="0" flipV="0">
            <a:off x="7731123" y="-706797"/>
            <a:ext cx="389296" cy="376170"/>
          </a:xfrm>
          <a:prstGeom prst="rect">
            <a:avLst/>
          </a:prstGeom>
          <a:ln w="0">
            <a:noFill/>
          </a:ln>
        </p:spPr>
      </p:pic>
      <p:pic>
        <p:nvPicPr>
          <p:cNvPr id="26515604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7308158" y="-741361"/>
            <a:ext cx="360007" cy="359973"/>
          </a:xfrm>
          <a:prstGeom prst="rect">
            <a:avLst/>
          </a:prstGeom>
        </p:spPr>
      </p:pic>
      <p:pic>
        <p:nvPicPr>
          <p:cNvPr id="215112158" name=""/>
          <p:cNvPicPr/>
          <p:nvPr/>
        </p:nvPicPr>
        <p:blipFill>
          <a:blip r:embed="rId4"/>
          <a:stretch/>
        </p:blipFill>
        <p:spPr bwMode="auto">
          <a:xfrm rot="581184" flipH="0" flipV="0">
            <a:off x="5435393" y="-576219"/>
            <a:ext cx="270009" cy="359973"/>
          </a:xfrm>
          <a:prstGeom prst="rect">
            <a:avLst/>
          </a:prstGeom>
        </p:spPr>
      </p:pic>
      <p:pic>
        <p:nvPicPr>
          <p:cNvPr id="198827218" name="Graphique 64" descr=""/>
          <p:cNvPicPr/>
          <p:nvPr/>
        </p:nvPicPr>
        <p:blipFill>
          <a:blip r:embed="rId2"/>
          <a:stretch/>
        </p:blipFill>
        <p:spPr bwMode="auto">
          <a:xfrm flipH="0" flipV="0">
            <a:off x="6629459" y="-741361"/>
            <a:ext cx="389295" cy="441190"/>
          </a:xfrm>
          <a:prstGeom prst="rect">
            <a:avLst/>
          </a:prstGeom>
          <a:ln w="0">
            <a:noFill/>
          </a:ln>
        </p:spPr>
      </p:pic>
      <p:pic>
        <p:nvPicPr>
          <p:cNvPr id="31914035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394588" y="-790546"/>
            <a:ext cx="364122" cy="690254"/>
          </a:xfrm>
          <a:prstGeom prst="rect">
            <a:avLst/>
          </a:prstGeom>
        </p:spPr>
      </p:pic>
      <p:pic>
        <p:nvPicPr>
          <p:cNvPr id="579615416" name=""/>
          <p:cNvPicPr/>
          <p:nvPr/>
        </p:nvPicPr>
        <p:blipFill>
          <a:blip r:embed="rId6"/>
          <a:stretch/>
        </p:blipFill>
        <p:spPr bwMode="auto">
          <a:xfrm rot="0" flipH="0" flipV="0">
            <a:off x="10438647" y="-656030"/>
            <a:ext cx="392760" cy="392724"/>
          </a:xfrm>
          <a:prstGeom prst="rect">
            <a:avLst/>
          </a:prstGeom>
        </p:spPr>
      </p:pic>
      <p:pic>
        <p:nvPicPr>
          <p:cNvPr id="1614263378" name="Graphique 63" descr=""/>
          <p:cNvPicPr/>
          <p:nvPr/>
        </p:nvPicPr>
        <p:blipFill>
          <a:blip r:embed="rId7"/>
          <a:srcRect l="0" t="15370" r="0" b="0"/>
          <a:stretch/>
        </p:blipFill>
        <p:spPr bwMode="auto">
          <a:xfrm flipH="0" flipV="0">
            <a:off x="6042327" y="-656030"/>
            <a:ext cx="471322" cy="274644"/>
          </a:xfrm>
          <a:prstGeom prst="rect">
            <a:avLst/>
          </a:prstGeom>
          <a:ln w="0">
            <a:noFill/>
          </a:ln>
        </p:spPr>
      </p:pic>
      <p:pic>
        <p:nvPicPr>
          <p:cNvPr id="1813312509" name=""/>
          <p:cNvPicPr/>
          <p:nvPr/>
        </p:nvPicPr>
        <p:blipFill>
          <a:blip r:embed="rId8"/>
          <a:stretch/>
        </p:blipFill>
        <p:spPr bwMode="auto">
          <a:xfrm rot="0" flipH="0" flipV="0">
            <a:off x="9922507" y="-656030"/>
            <a:ext cx="392760" cy="392724"/>
          </a:xfrm>
          <a:prstGeom prst="rect">
            <a:avLst/>
          </a:prstGeom>
        </p:spPr>
      </p:pic>
      <p:sp>
        <p:nvSpPr>
          <p:cNvPr id="364503106" name="Rectangle : coins arrondis 21"/>
          <p:cNvSpPr/>
          <p:nvPr/>
        </p:nvSpPr>
        <p:spPr bwMode="auto">
          <a:xfrm rot="16199659" flipH="0" flipV="0">
            <a:off x="-2992008" y="3243637"/>
            <a:ext cx="6579572" cy="36342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Ateliers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6682469" name="Graphique 64" descr=""/>
          <p:cNvPicPr/>
          <p:nvPr/>
        </p:nvPicPr>
        <p:blipFill>
          <a:blip r:embed="rId2"/>
          <a:stretch/>
        </p:blipFill>
        <p:spPr bwMode="auto">
          <a:xfrm flipH="0" flipV="0">
            <a:off x="11447105" y="2107195"/>
            <a:ext cx="389296" cy="37617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4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2297944" name="ZoneTexte 1"/>
          <p:cNvSpPr txBox="1">
            <a:spLocks noGrp="1"/>
          </p:cNvSpPr>
          <p:nvPr/>
        </p:nvSpPr>
        <p:spPr bwMode="auto">
          <a:xfrm>
            <a:off x="691875" y="0"/>
            <a:ext cx="10848635" cy="463331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algn="ctr">
              <a:defRPr/>
            </a:pPr>
            <a:r>
              <a:rPr lang="fr-FR" sz="13800">
                <a:solidFill>
                  <a:srgbClr val="000000"/>
                </a:solidFill>
                <a:latin typeface="Calibri"/>
                <a:cs typeface="Calibri"/>
              </a:rPr>
              <a:t>Français</a:t>
            </a:r>
            <a:endParaRPr/>
          </a:p>
          <a:p>
            <a:pPr marL="0" algn="ctr">
              <a:defRPr/>
            </a:pPr>
            <a:r>
              <a:rPr lang="fr-FR" sz="8000">
                <a:solidFill>
                  <a:schemeClr val="accent4"/>
                </a:solidFill>
                <a:latin typeface="Calibri"/>
                <a:cs typeface="Calibri"/>
              </a:rPr>
              <a:t>Orthographe</a:t>
            </a:r>
            <a:endParaRPr/>
          </a:p>
          <a:p>
            <a:pPr marL="0" algn="ctr">
              <a:defRPr/>
            </a:pPr>
            <a:r>
              <a:rPr lang="fr-FR" sz="8000">
                <a:solidFill>
                  <a:srgbClr val="000000"/>
                </a:solidFill>
                <a:latin typeface="Calibri"/>
                <a:cs typeface="Calibri"/>
              </a:rPr>
              <a:t>11:15-11:30</a:t>
            </a:r>
            <a:endParaRPr lang="fr-FR" sz="800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04476823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1620000" y="5035127"/>
            <a:ext cx="1440000" cy="1440000"/>
          </a:xfrm>
          <a:prstGeom prst="rect">
            <a:avLst/>
          </a:prstGeom>
        </p:spPr>
      </p:pic>
      <p:pic>
        <p:nvPicPr>
          <p:cNvPr id="181461685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5782050" y="5035127"/>
            <a:ext cx="1440000" cy="1440000"/>
          </a:xfrm>
          <a:prstGeom prst="rect">
            <a:avLst/>
          </a:prstGeom>
        </p:spPr>
      </p:pic>
      <p:pic>
        <p:nvPicPr>
          <p:cNvPr id="179659428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9944100" y="5035127"/>
            <a:ext cx="1440000" cy="14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68713799" name="Image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99017" y="1614550"/>
            <a:ext cx="5493412" cy="3479067"/>
          </a:xfrm>
          <a:prstGeom prst="rect">
            <a:avLst/>
          </a:prstGeom>
        </p:spPr>
      </p:pic>
      <p:pic>
        <p:nvPicPr>
          <p:cNvPr id="1765158772" name="Image 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9019" y="1620567"/>
            <a:ext cx="10054002" cy="3479067"/>
          </a:xfrm>
          <a:prstGeom prst="rect">
            <a:avLst/>
          </a:prstGeom>
        </p:spPr>
      </p:pic>
      <p:pic>
        <p:nvPicPr>
          <p:cNvPr id="1037637281" name="Image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99017" y="405202"/>
            <a:ext cx="5493412" cy="3479067"/>
          </a:xfrm>
          <a:prstGeom prst="rect">
            <a:avLst/>
          </a:prstGeom>
        </p:spPr>
      </p:pic>
      <p:pic>
        <p:nvPicPr>
          <p:cNvPr id="1884962133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9019" y="411219"/>
            <a:ext cx="10054002" cy="3479067"/>
          </a:xfrm>
          <a:prstGeom prst="rect">
            <a:avLst/>
          </a:prstGeom>
        </p:spPr>
      </p:pic>
      <p:sp>
        <p:nvSpPr>
          <p:cNvPr id="1381453325" name="ZoneTexte 9"/>
          <p:cNvSpPr txBox="1"/>
          <p:nvPr/>
        </p:nvSpPr>
        <p:spPr bwMode="auto">
          <a:xfrm>
            <a:off x="2844808" y="1311296"/>
            <a:ext cx="1220545" cy="945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>
                <a:latin typeface="Ecriture A"/>
              </a:rPr>
              <a:t>Dictée </a:t>
            </a:r>
            <a:endParaRPr/>
          </a:p>
        </p:txBody>
      </p:sp>
      <p:cxnSp>
        <p:nvCxnSpPr>
          <p:cNvPr id="433710290" name="Connecteur droit 13"/>
          <p:cNvCxnSpPr>
            <a:cxnSpLocks/>
          </p:cNvCxnSpPr>
          <p:nvPr/>
        </p:nvCxnSpPr>
        <p:spPr bwMode="auto">
          <a:xfrm flipH="0" flipV="0">
            <a:off x="2880901" y="2073287"/>
            <a:ext cx="1318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809190" name="Connecteur droit 14"/>
          <p:cNvCxnSpPr>
            <a:cxnSpLocks/>
          </p:cNvCxnSpPr>
          <p:nvPr/>
        </p:nvCxnSpPr>
        <p:spPr bwMode="auto">
          <a:xfrm>
            <a:off x="2880901" y="701732"/>
            <a:ext cx="24823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576936" name="ZoneTexte 20"/>
          <p:cNvSpPr txBox="1"/>
          <p:nvPr/>
        </p:nvSpPr>
        <p:spPr bwMode="auto">
          <a:xfrm>
            <a:off x="1003797" y="2701429"/>
            <a:ext cx="11018766" cy="3302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600">
                <a:latin typeface="Ecriture A"/>
              </a:defRPr>
            </a:lvl1pPr>
          </a:lstStyle>
          <a:p>
            <a:pPr>
              <a:lnSpc>
                <a:spcPct val="70000"/>
              </a:lnSpc>
              <a:defRPr/>
            </a:pPr>
            <a:r>
              <a:rPr lang="fr-FR" sz="6000" b="1"/>
              <a:t>.</a:t>
            </a:r>
            <a:endParaRPr/>
          </a:p>
          <a:p>
            <a:pPr>
              <a:lnSpc>
                <a:spcPct val="70000"/>
              </a:lnSpc>
              <a:defRPr/>
            </a:pPr>
            <a:endParaRPr lang="fr-FR" sz="6000" b="1"/>
          </a:p>
          <a:p>
            <a:pPr>
              <a:lnSpc>
                <a:spcPct val="70000"/>
              </a:lnSpc>
              <a:defRPr/>
            </a:pPr>
            <a:r>
              <a:rPr lang="fr-FR" sz="6000" b="1"/>
              <a:t>.</a:t>
            </a:r>
            <a:endParaRPr/>
          </a:p>
          <a:p>
            <a:pPr>
              <a:lnSpc>
                <a:spcPct val="70000"/>
              </a:lnSpc>
              <a:defRPr/>
            </a:pPr>
            <a:endParaRPr lang="fr-FR"/>
          </a:p>
          <a:p>
            <a:pPr>
              <a:lnSpc>
                <a:spcPct val="70000"/>
              </a:lnSpc>
              <a:defRPr/>
            </a:pPr>
            <a:endParaRPr lang="fr-FR"/>
          </a:p>
        </p:txBody>
      </p:sp>
      <p:sp>
        <p:nvSpPr>
          <p:cNvPr id="112740840" name="Rectangle : coins arrondis 2"/>
          <p:cNvSpPr/>
          <p:nvPr/>
        </p:nvSpPr>
        <p:spPr bwMode="auto">
          <a:xfrm rot="16199969">
            <a:off x="-2853402" y="3226716"/>
            <a:ext cx="6598914" cy="41579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800"/>
              <a:t>Orthographe</a:t>
            </a:r>
            <a:endParaRPr/>
          </a:p>
        </p:txBody>
      </p:sp>
      <p:cxnSp>
        <p:nvCxnSpPr>
          <p:cNvPr id="250722118" name="Connecteur droit avec flèche 17"/>
          <p:cNvCxnSpPr>
            <a:cxnSpLocks/>
            <a:stCxn id="1849504098" idx="1"/>
          </p:cNvCxnSpPr>
          <p:nvPr/>
        </p:nvCxnSpPr>
        <p:spPr bwMode="auto">
          <a:xfrm flipH="1" flipV="1">
            <a:off x="1322823" y="3114559"/>
            <a:ext cx="1108253" cy="41053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531201" name="Connecteur droit avec flèche 18"/>
          <p:cNvCxnSpPr>
            <a:cxnSpLocks/>
            <a:stCxn id="1849504098" idx="1"/>
          </p:cNvCxnSpPr>
          <p:nvPr/>
        </p:nvCxnSpPr>
        <p:spPr bwMode="auto">
          <a:xfrm flipH="1">
            <a:off x="1373932" y="3525093"/>
            <a:ext cx="1057144" cy="84709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9504098" name="ZoneTexte 41"/>
          <p:cNvSpPr txBox="1"/>
          <p:nvPr/>
        </p:nvSpPr>
        <p:spPr bwMode="auto">
          <a:xfrm>
            <a:off x="2431077" y="2924966"/>
            <a:ext cx="9761352" cy="1200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600">
                <a:solidFill>
                  <a:schemeClr val="accent2"/>
                </a:solidFill>
              </a:rPr>
              <a:t>Mettre des points en début de ligne pour penser à sauter des lignes</a:t>
            </a:r>
            <a:endParaRPr/>
          </a:p>
        </p:txBody>
      </p:sp>
      <p:sp>
        <p:nvSpPr>
          <p:cNvPr id="1250598975" name="ZoneTexte 3"/>
          <p:cNvSpPr txBox="1"/>
          <p:nvPr/>
        </p:nvSpPr>
        <p:spPr bwMode="auto">
          <a:xfrm>
            <a:off x="4183320" y="1193506"/>
            <a:ext cx="4193924" cy="1107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6600">
                <a:solidFill>
                  <a:srgbClr val="00B050"/>
                </a:solidFill>
                <a:latin typeface="Ecriture A"/>
              </a:rPr>
              <a:t>Correction en classe</a:t>
            </a:r>
            <a:endParaRPr lang="fr-FR" sz="8000">
              <a:solidFill>
                <a:srgbClr val="00B050"/>
              </a:solidFill>
              <a:latin typeface="Ecriture A"/>
            </a:endParaRPr>
          </a:p>
        </p:txBody>
      </p:sp>
      <p:pic>
        <p:nvPicPr>
          <p:cNvPr id="786544230" name=""/>
          <p:cNvPicPr/>
          <p:nvPr/>
        </p:nvPicPr>
        <p:blipFill>
          <a:blip r:embed="rId4"/>
          <a:stretch/>
        </p:blipFill>
        <p:spPr bwMode="auto">
          <a:xfrm rot="0" flipH="0" flipV="0">
            <a:off x="981172" y="208840"/>
            <a:ext cx="392760" cy="392724"/>
          </a:xfrm>
          <a:prstGeom prst="rect">
            <a:avLst/>
          </a:prstGeom>
        </p:spPr>
      </p:pic>
      <p:pic>
        <p:nvPicPr>
          <p:cNvPr id="1461578031" name=""/>
          <p:cNvPicPr/>
          <p:nvPr/>
        </p:nvPicPr>
        <p:blipFill>
          <a:blip r:embed="rId5"/>
          <a:stretch/>
        </p:blipFill>
        <p:spPr bwMode="auto">
          <a:xfrm rot="0" flipH="0" flipV="0">
            <a:off x="1373933" y="208840"/>
            <a:ext cx="392760" cy="392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4246647" name="ZoneTexte 1"/>
          <p:cNvSpPr txBox="1"/>
          <p:nvPr/>
        </p:nvSpPr>
        <p:spPr bwMode="auto">
          <a:xfrm>
            <a:off x="344039" y="209101"/>
            <a:ext cx="11365535" cy="709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7000"/>
              </a:lnSpc>
              <a:spcBef>
                <a:spcPts val="0"/>
              </a:spcBef>
              <a:spcAft>
                <a:spcPts val="796"/>
              </a:spcAft>
              <a:defRPr lang="fr-FR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r>
              <a:rPr lang="fr-FR" sz="4000"/>
              <a:t>J4</a:t>
            </a:r>
            <a:endParaRPr lang="fr-FR" sz="80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7000"/>
              </a:lnSpc>
              <a:spcBef>
                <a:spcPts val="0"/>
              </a:spcBef>
              <a:spcAft>
                <a:spcPts val="796"/>
              </a:spcAft>
              <a:defRPr lang="fr-FR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r>
              <a:rPr lang="fr-FR" sz="7200" b="0" i="0" u="none" strike="noStrike" cap="none" spc="0">
                <a:solidFill>
                  <a:srgbClr val="00B050"/>
                </a:solidFill>
                <a:latin typeface="Calibri"/>
                <a:cs typeface="Calibri"/>
              </a:rPr>
              <a:t>Autrefois</a:t>
            </a:r>
            <a:r>
              <a:rPr lang="fr-FR" sz="72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, le </a:t>
            </a:r>
            <a:r>
              <a:rPr lang="fr-FR" sz="7200" b="0" i="0" u="none" strike="noStrike" cap="none" spc="0">
                <a:solidFill>
                  <a:srgbClr val="00B050"/>
                </a:solidFill>
                <a:latin typeface="Calibri"/>
                <a:cs typeface="Calibri"/>
              </a:rPr>
              <a:t>temple </a:t>
            </a:r>
            <a:r>
              <a:rPr lang="fr-FR" sz="72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d'Artémis </a:t>
            </a:r>
            <a:r>
              <a:rPr lang="fr-FR" sz="7200" b="0" i="0" u="none" strike="noStrike" cap="none" spc="0">
                <a:solidFill>
                  <a:srgbClr val="00B050"/>
                </a:solidFill>
                <a:latin typeface="Calibri"/>
                <a:cs typeface="Calibri"/>
              </a:rPr>
              <a:t>comptait </a:t>
            </a:r>
            <a:r>
              <a:rPr lang="fr-FR" sz="72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de nombreuses </a:t>
            </a:r>
            <a:r>
              <a:rPr lang="fr-FR" sz="7200" b="0" i="0" u="none" strike="noStrike" cap="none" spc="0">
                <a:solidFill>
                  <a:srgbClr val="00B050"/>
                </a:solidFill>
                <a:latin typeface="Calibri"/>
                <a:cs typeface="Calibri"/>
              </a:rPr>
              <a:t>colonnes</a:t>
            </a:r>
            <a:r>
              <a:rPr lang="fr-FR" sz="72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fr-FR" sz="7200" b="0" i="0" u="none" strike="noStrike" cap="none" spc="0">
                <a:solidFill>
                  <a:srgbClr val="00B050"/>
                </a:solidFill>
                <a:latin typeface="Calibri"/>
                <a:cs typeface="Calibri"/>
              </a:rPr>
              <a:t>Malheureusement</a:t>
            </a:r>
            <a:r>
              <a:rPr lang="fr-FR" sz="72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, aujourd’hui, une seule </a:t>
            </a:r>
            <a:r>
              <a:rPr lang="fr-FR" sz="7200" b="0" i="0" u="none" strike="noStrike" cap="none" spc="0">
                <a:solidFill>
                  <a:srgbClr val="00B050"/>
                </a:solidFill>
                <a:latin typeface="Calibri"/>
                <a:cs typeface="Calibri"/>
              </a:rPr>
              <a:t>colonne </a:t>
            </a:r>
            <a:r>
              <a:rPr lang="fr-FR" sz="7200" b="0" i="0" u="none" strike="noStrike" cap="none" spc="0">
                <a:solidFill>
                  <a:srgbClr val="00B050"/>
                </a:solidFill>
                <a:latin typeface="Calibri"/>
                <a:cs typeface="Calibri"/>
              </a:rPr>
              <a:t>se dresse</a:t>
            </a:r>
            <a:r>
              <a:rPr lang="fr-FR" sz="72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 sur le site.</a:t>
            </a:r>
            <a:endParaRPr sz="14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220497" name="ZoneTexte 1"/>
          <p:cNvSpPr/>
          <p:nvPr/>
        </p:nvSpPr>
        <p:spPr bwMode="auto">
          <a:xfrm>
            <a:off x="3085782" y="197265"/>
            <a:ext cx="6443990" cy="487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fr-FR" sz="13800" b="0" strike="noStrike" spc="0">
                <a:solidFill>
                  <a:srgbClr val="000000"/>
                </a:solidFill>
                <a:latin typeface="Calibri"/>
              </a:rPr>
              <a:t>Français</a:t>
            </a:r>
            <a:endParaRPr lang="fr-FR" sz="13800" b="0" strike="noStrike" spc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fr-FR" sz="9600" b="0" strike="noStrike" spc="0">
                <a:solidFill>
                  <a:schemeClr val="accent4"/>
                </a:solidFill>
                <a:latin typeface="Calibri"/>
              </a:rPr>
              <a:t>Oral - Poésie</a:t>
            </a:r>
            <a:endParaRPr lang="fr-FR" sz="9600" b="0" strike="noStrike" spc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fr-FR" sz="8000" b="0" strike="noStrike" spc="0">
                <a:solidFill>
                  <a:srgbClr val="000000"/>
                </a:solidFill>
                <a:latin typeface="Calibri"/>
              </a:rPr>
              <a:t>11:15-11:30</a:t>
            </a:r>
            <a:endParaRPr lang="fr-FR" sz="80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8959897" name="Rectangle : coins arrondis 1"/>
          <p:cNvSpPr/>
          <p:nvPr/>
        </p:nvSpPr>
        <p:spPr bwMode="auto">
          <a:xfrm rot="16199556">
            <a:off x="-2853450" y="3226824"/>
            <a:ext cx="6598666" cy="41540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</a:rPr>
              <a:t>Oral – poésie 2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5299705" name=""/>
          <p:cNvSpPr/>
          <p:nvPr/>
        </p:nvSpPr>
        <p:spPr bwMode="auto">
          <a:xfrm flipH="0" flipV="0">
            <a:off x="918526" y="43385"/>
            <a:ext cx="2903857" cy="5060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lnSpc>
                <a:spcPct val="120000"/>
              </a:lnSpc>
              <a:spcAft>
                <a:spcPts val="1415"/>
              </a:spcAft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BOUTEILLE D'ENCRE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D'une bouteille d'encre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 peut tout retirer :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chèvre avec le pré,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 navire avec l'ancre,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tour avec la reine,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branche avec l'oiseau,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L'esclave avec la chaîne,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L'ours avec l'esquimau.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D'une bouteille d'encre,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 peut tout retirer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 l'on n'est pas un cancre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Et qu'on sait dessiner.</a:t>
            </a:r>
            <a:endParaRPr sz="2600"/>
          </a:p>
          <a:p>
            <a:pPr>
              <a:lnSpc>
                <a:spcPct val="120000"/>
              </a:lnSpc>
              <a:spcBef>
                <a:spcPts val="1415"/>
              </a:spcBef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Maurice Carême</a:t>
            </a:r>
            <a:endParaRPr sz="2600"/>
          </a:p>
        </p:txBody>
      </p:sp>
      <p:sp>
        <p:nvSpPr>
          <p:cNvPr id="604843866" name=""/>
          <p:cNvSpPr/>
          <p:nvPr/>
        </p:nvSpPr>
        <p:spPr bwMode="auto">
          <a:xfrm flipH="0" flipV="0">
            <a:off x="4133764" y="43384"/>
            <a:ext cx="3845494" cy="670621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lnSpc>
                <a:spcPct val="120000"/>
              </a:lnSpc>
              <a:spcBef>
                <a:spcPts val="1415"/>
              </a:spcBef>
              <a:spcAft>
                <a:spcPts val="1415"/>
              </a:spcAft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 CANCRE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Il dit non avec la tête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mais il dit oui avec le cœur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il dit oui à ce qu'il aime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il dit non au professeur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il est debout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 le questionne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et tous les problèmes sont posés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Soudain le fou rire le prend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et il efface tout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chiffres et les mots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dates et les noms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phrases et les pièges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et malgré les menaces du maitre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sous les huées des enfants prodiges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avec des craies de toutes les couleurs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sur le tableau noir du malheur</a:t>
            </a:r>
            <a:endParaRPr sz="2600"/>
          </a:p>
          <a:p>
            <a:pPr>
              <a:lnSpc>
                <a:spcPct val="12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il dessine le visage du bonheur.</a:t>
            </a:r>
            <a:endParaRPr sz="2600"/>
          </a:p>
          <a:p>
            <a:pPr>
              <a:lnSpc>
                <a:spcPct val="120000"/>
              </a:lnSpc>
              <a:spcBef>
                <a:spcPts val="1415"/>
              </a:spcBef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Jacques Prévert</a:t>
            </a:r>
            <a:endParaRPr sz="2600"/>
          </a:p>
        </p:txBody>
      </p:sp>
      <p:sp>
        <p:nvSpPr>
          <p:cNvPr id="1259581032" name=""/>
          <p:cNvSpPr/>
          <p:nvPr/>
        </p:nvSpPr>
        <p:spPr bwMode="auto">
          <a:xfrm flipH="0" flipV="0">
            <a:off x="8237518" y="50547"/>
            <a:ext cx="3786950" cy="58009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lnSpc>
                <a:spcPct val="130000"/>
              </a:lnSpc>
              <a:spcAft>
                <a:spcPts val="1415"/>
              </a:spcAft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OISEAUX PERDUS</a:t>
            </a: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 matin compte ses oiseaux</a:t>
            </a:r>
            <a:endParaRPr sz="2600"/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Et ne retrouve pas son compte.</a:t>
            </a:r>
            <a:endParaRPr sz="2600"/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Il manque aujourd’hui trois moineaux,</a:t>
            </a:r>
            <a:endParaRPr sz="2600"/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 pinson et quatre colombes.</a:t>
            </a:r>
            <a:endParaRPr sz="2600"/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Ils ont volé si haut, la nuit,</a:t>
            </a:r>
            <a:endParaRPr sz="2600"/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Volé si haut, les étourdis,</a:t>
            </a:r>
            <a:endParaRPr sz="2600"/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Qu'à l'aube, ils n'ont plus trouvé trace</a:t>
            </a:r>
            <a:endParaRPr sz="2600"/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 notre terre dans l'espace.</a:t>
            </a:r>
            <a:endParaRPr sz="2600"/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Pourvu qu'une étoile filante</a:t>
            </a:r>
            <a:endParaRPr sz="2600"/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prenne sur sa queue brillante</a:t>
            </a:r>
            <a:endParaRPr sz="2600"/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Et les ramène ! Il fait si doux</a:t>
            </a:r>
            <a:endParaRPr sz="2600"/>
          </a:p>
          <a:p>
            <a:pPr>
              <a:lnSpc>
                <a:spcPct val="13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Quand les oiseaux chantent pour nous.</a:t>
            </a:r>
            <a:endParaRPr sz="2600"/>
          </a:p>
          <a:p>
            <a:pPr>
              <a:lnSpc>
                <a:spcPct val="130000"/>
              </a:lnSpc>
              <a:spcBef>
                <a:spcPts val="1415"/>
              </a:spcBef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Maurice Carême</a:t>
            </a:r>
            <a:endParaRPr sz="2600"/>
          </a:p>
        </p:txBody>
      </p:sp>
      <p:cxnSp>
        <p:nvCxnSpPr>
          <p:cNvPr id="92776184" name=""/>
          <p:cNvCxnSpPr>
            <a:cxnSpLocks/>
          </p:cNvCxnSpPr>
          <p:nvPr/>
        </p:nvCxnSpPr>
        <p:spPr bwMode="auto">
          <a:xfrm flipH="0" flipV="0">
            <a:off x="8118497" y="95247"/>
            <a:ext cx="0" cy="6603997"/>
          </a:xfrm>
          <a:prstGeom prst="line">
            <a:avLst/>
          </a:prstGeom>
          <a:ln w="635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696453" name=""/>
          <p:cNvCxnSpPr>
            <a:cxnSpLocks/>
          </p:cNvCxnSpPr>
          <p:nvPr/>
        </p:nvCxnSpPr>
        <p:spPr bwMode="auto">
          <a:xfrm flipH="0" flipV="0">
            <a:off x="4012247" y="129835"/>
            <a:ext cx="0" cy="6603997"/>
          </a:xfrm>
          <a:prstGeom prst="line">
            <a:avLst/>
          </a:prstGeom>
          <a:ln w="635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6601556" name="Rectangle : coins arrondis 1"/>
          <p:cNvSpPr/>
          <p:nvPr/>
        </p:nvSpPr>
        <p:spPr bwMode="auto">
          <a:xfrm rot="16199556">
            <a:off x="-2853450" y="3226824"/>
            <a:ext cx="6598666" cy="41540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</a:rPr>
              <a:t>Oral – poésie 2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028367" name=""/>
          <p:cNvGraphicFramePr>
            <a:graphicFrameLocks xmlns:a="http://schemas.openxmlformats.org/drawingml/2006/main"/>
          </p:cNvGraphicFramePr>
          <p:nvPr/>
        </p:nvGraphicFramePr>
        <p:xfrm>
          <a:off x="1148400" y="555507"/>
          <a:ext cx="10210787" cy="6282468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2549512"/>
                <a:gridCol w="2549512"/>
                <a:gridCol w="2549511"/>
                <a:gridCol w="2549512"/>
              </a:tblGrid>
              <a:tr h="4627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GB" sz="2800">
                          <a:latin typeface="Calibri"/>
                          <a:cs typeface="Calibri"/>
                        </a:rPr>
                        <a:t>Monday</a:t>
                      </a:r>
                      <a:endParaRPr lang="en-GB" sz="2800"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GB" sz="2800">
                          <a:latin typeface="Calibri"/>
                          <a:cs typeface="Calibri"/>
                        </a:rPr>
                        <a:t>Tuesday</a:t>
                      </a:r>
                      <a:endParaRPr lang="en-GB" sz="2800"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GB" sz="2800">
                          <a:latin typeface="Calibri"/>
                          <a:cs typeface="Calibri"/>
                        </a:rPr>
                        <a:t>Thursday</a:t>
                      </a:r>
                      <a:endParaRPr lang="en-GB" sz="2800"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GB" sz="2800">
                          <a:latin typeface="Calibri"/>
                          <a:cs typeface="Calibri"/>
                        </a:rPr>
                        <a:t>Friday</a:t>
                      </a:r>
                      <a:endParaRPr lang="en-GB" sz="2800"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199406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09/10</a:t>
                      </a: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10/10</a:t>
                      </a: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lang="fr-FR" sz="2000">
                          <a:latin typeface="Calibri"/>
                          <a:cs typeface="Calibri"/>
                        </a:rPr>
                        <a:t>12/10</a:t>
                      </a:r>
                      <a:endParaRPr lang="fr-FR" sz="2000"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99406">
                <a:tc>
                  <a:txBody>
                    <a:bodyPr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sz="2000">
                          <a:highlight>
                            <a:srgbClr val="FFFFFF"/>
                          </a:highlight>
                          <a:latin typeface="Calibri"/>
                          <a:cs typeface="Calibri"/>
                        </a:rPr>
                        <a:t>1</a:t>
                      </a:r>
                      <a:r>
                        <a:rPr sz="2000">
                          <a:highlight>
                            <a:srgbClr val="FFFFFF"/>
                          </a:highlight>
                          <a:latin typeface="Calibri"/>
                          <a:cs typeface="Calibri"/>
                        </a:rPr>
                        <a:t>6/10</a:t>
                      </a:r>
                      <a:endParaRPr sz="2000">
                        <a:highlight>
                          <a:srgbClr val="FFFFFF"/>
                        </a:highlight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sz="2000">
                          <a:highlight>
                            <a:srgbClr val="FFFFFF"/>
                          </a:highlight>
                          <a:latin typeface="Calibri"/>
                          <a:cs typeface="Calibri"/>
                        </a:rPr>
                        <a:t>1</a:t>
                      </a:r>
                      <a:r>
                        <a:rPr sz="2000">
                          <a:highlight>
                            <a:srgbClr val="FFFFFF"/>
                          </a:highlight>
                          <a:latin typeface="Calibri"/>
                          <a:cs typeface="Calibri"/>
                        </a:rPr>
                        <a:t>7/10</a:t>
                      </a:r>
                      <a:endParaRPr sz="2000">
                        <a:highlight>
                          <a:srgbClr val="FFFFFF"/>
                        </a:highlight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000">
                          <a:highlight>
                            <a:srgbClr val="FFFFFF"/>
                          </a:highlight>
                        </a:rPr>
                        <a:t>1</a:t>
                      </a:r>
                      <a:r>
                        <a:rPr sz="2000">
                          <a:highlight>
                            <a:srgbClr val="FFFFFF"/>
                          </a:highlight>
                        </a:rPr>
                        <a:t>9/10</a:t>
                      </a:r>
                      <a:endParaRPr sz="200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99406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sz="2000">
                          <a:highlight>
                            <a:srgbClr val="FFFFFF"/>
                          </a:highlight>
                          <a:latin typeface="Calibri"/>
                          <a:cs typeface="Calibri"/>
                        </a:rPr>
                        <a:t>0</a:t>
                      </a:r>
                      <a:r>
                        <a:rPr sz="2000">
                          <a:highlight>
                            <a:srgbClr val="FFFFFF"/>
                          </a:highlight>
                          <a:latin typeface="Calibri"/>
                          <a:cs typeface="Calibri"/>
                        </a:rPr>
                        <a:t>6/11</a:t>
                      </a:r>
                      <a:endParaRPr sz="2000">
                        <a:highlight>
                          <a:srgbClr val="FFFFFF"/>
                        </a:highlight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sz="2000">
                          <a:highlight>
                            <a:srgbClr val="FFFFFF"/>
                          </a:highlight>
                          <a:latin typeface="Calibri"/>
                          <a:cs typeface="Calibri"/>
                        </a:rPr>
                        <a:t>0</a:t>
                      </a:r>
                      <a:r>
                        <a:rPr sz="2000">
                          <a:highlight>
                            <a:srgbClr val="FFFFFF"/>
                          </a:highlight>
                          <a:latin typeface="Calibri"/>
                          <a:cs typeface="Calibri"/>
                        </a:rPr>
                        <a:t>7/11</a:t>
                      </a:r>
                      <a:endParaRPr sz="2000">
                        <a:highlight>
                          <a:srgbClr val="FFFFFF"/>
                        </a:highlight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000">
                          <a:highlight>
                            <a:srgbClr val="FFFFFF"/>
                          </a:highlight>
                        </a:rPr>
                        <a:t>0</a:t>
                      </a:r>
                      <a:r>
                        <a:rPr sz="2000">
                          <a:highlight>
                            <a:srgbClr val="FFFFFF"/>
                          </a:highlight>
                        </a:rPr>
                        <a:t>9/11</a:t>
                      </a:r>
                      <a:endParaRPr sz="200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99406">
                <a:tc>
                  <a:txBody>
                    <a:bodyPr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sz="2000">
                          <a:latin typeface="Calibri"/>
                          <a:cs typeface="Calibri"/>
                        </a:rPr>
                        <a:t>13/11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lvl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sz="2000">
                          <a:latin typeface="Calibri"/>
                          <a:cs typeface="Calibri"/>
                        </a:rPr>
                        <a:t>14/11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000"/>
                        <a:t>16/11</a:t>
                      </a:r>
                      <a:endParaRPr sz="20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91407849" name="ZoneTexte 1"/>
          <p:cNvSpPr txBox="1">
            <a:spLocks noGrp="1"/>
          </p:cNvSpPr>
          <p:nvPr/>
        </p:nvSpPr>
        <p:spPr bwMode="auto">
          <a:xfrm>
            <a:off x="1018296" y="-6354"/>
            <a:ext cx="10951947" cy="6403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B" sz="3600" strike="noStrike">
                <a:latin typeface="Calibri"/>
                <a:cs typeface="Calibri"/>
              </a:rPr>
              <a:t>Schedule</a:t>
            </a:r>
            <a:endParaRPr sz="1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614696" name="ZoneTexte 2"/>
          <p:cNvSpPr txBox="1">
            <a:spLocks noGrp="1"/>
          </p:cNvSpPr>
          <p:nvPr/>
        </p:nvSpPr>
        <p:spPr bwMode="auto">
          <a:xfrm rot="0">
            <a:off x="2630978" y="2131218"/>
            <a:ext cx="7068933" cy="2072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algn="ctr">
              <a:defRPr/>
            </a:pPr>
            <a:r>
              <a:rPr lang="en-US" sz="130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Afternoon</a:t>
            </a:r>
            <a:endParaRPr sz="12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7211303" name="ZoneTexte 1"/>
          <p:cNvSpPr/>
          <p:nvPr/>
        </p:nvSpPr>
        <p:spPr bwMode="auto">
          <a:xfrm>
            <a:off x="3837983" y="828298"/>
            <a:ext cx="6367984" cy="463187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fr-FR" sz="13800" b="0" strike="noStrike" spc="0">
                <a:solidFill>
                  <a:srgbClr val="000000"/>
                </a:solidFill>
                <a:latin typeface="Calibri"/>
              </a:rPr>
              <a:t>Français</a:t>
            </a:r>
            <a:endParaRPr lang="fr-FR" sz="13800" b="0" strike="noStrike" spc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fr-FR" sz="8000" b="0" strike="noStrike" spc="0">
                <a:solidFill>
                  <a:schemeClr val="accent4"/>
                </a:solidFill>
                <a:latin typeface="Calibri"/>
              </a:rPr>
              <a:t>Lecture offerte</a:t>
            </a:r>
            <a:endParaRPr sz="8000" b="0" strike="noStrike" spc="0">
              <a:solidFill>
                <a:schemeClr val="accent4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fr-FR" sz="8000" b="0" strike="noStrike" spc="0">
                <a:solidFill>
                  <a:srgbClr val="000000"/>
                </a:solidFill>
                <a:latin typeface="Calibri"/>
              </a:rPr>
              <a:t>13:45-14:00</a:t>
            </a:r>
            <a:endParaRPr lang="fr-FR" sz="80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262569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0093" y="2121693"/>
            <a:ext cx="2600325" cy="2981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5723789" name="ZoneTexte 1"/>
          <p:cNvSpPr txBox="1">
            <a:spLocks noGrp="1"/>
          </p:cNvSpPr>
          <p:nvPr/>
        </p:nvSpPr>
        <p:spPr bwMode="auto">
          <a:xfrm>
            <a:off x="1176165" y="1714888"/>
            <a:ext cx="10049408" cy="30178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algn="l">
              <a:defRPr/>
            </a:pPr>
            <a:r>
              <a:rPr lang="fr-FR" sz="12000">
                <a:solidFill>
                  <a:srgbClr val="92D050"/>
                </a:solidFill>
                <a:latin typeface="Calibri"/>
                <a:cs typeface="Calibri"/>
              </a:rPr>
              <a:t>Mathématiques</a:t>
            </a:r>
            <a:endParaRPr sz="800"/>
          </a:p>
          <a:p>
            <a:pPr marL="0" algn="ctr">
              <a:defRPr/>
            </a:pPr>
            <a:r>
              <a:rPr lang="fr-FR" sz="7200">
                <a:solidFill>
                  <a:srgbClr val="000000"/>
                </a:solidFill>
                <a:latin typeface="Calibri"/>
                <a:cs typeface="Calibri"/>
              </a:rPr>
              <a:t>14:00-14:35</a:t>
            </a:r>
            <a:endParaRPr sz="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9342308" name="ZoneTexte 2"/>
          <p:cNvSpPr txBox="1">
            <a:spLocks noGrp="1"/>
          </p:cNvSpPr>
          <p:nvPr/>
        </p:nvSpPr>
        <p:spPr bwMode="auto">
          <a:xfrm>
            <a:off x="479124" y="173178"/>
            <a:ext cx="11760807" cy="12347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algn="l">
              <a:defRPr/>
            </a:pPr>
            <a:endParaRPr lang="fr-FR"/>
          </a:p>
          <a:p>
            <a:pPr marL="0" algn="l">
              <a:defRPr/>
            </a:pPr>
            <a:r>
              <a:rPr lang="fr-FR" sz="4800">
                <a:solidFill>
                  <a:srgbClr val="0070C0"/>
                </a:solidFill>
                <a:latin typeface="Calibri"/>
                <a:cs typeface="Calibri"/>
              </a:rPr>
              <a:t>5 minutes correction du cahier</a:t>
            </a:r>
            <a:endParaRPr lang="fr-FR"/>
          </a:p>
          <a:p>
            <a:pPr marL="927099" lvl="0" indent="-914396" algn="l">
              <a:buSzPct val="100000"/>
              <a:buAutoNum type="arabicPeriod" startAt="1"/>
              <a:defRPr/>
            </a:pPr>
            <a:endParaRPr lang="fr-FR"/>
          </a:p>
        </p:txBody>
      </p:sp>
      <p:pic>
        <p:nvPicPr>
          <p:cNvPr id="270485565" name="Image 3"/>
          <p:cNvPicPr/>
          <p:nvPr/>
        </p:nvPicPr>
        <p:blipFill>
          <a:blip r:embed="rId2"/>
          <a:stretch/>
        </p:blipFill>
        <p:spPr bwMode="auto">
          <a:xfrm>
            <a:off x="9780581" y="0"/>
            <a:ext cx="2409687" cy="2409687"/>
          </a:xfrm>
          <a:prstGeom prst="rect">
            <a:avLst/>
          </a:prstGeom>
          <a:effectLst/>
        </p:spPr>
      </p:pic>
      <p:sp>
        <p:nvSpPr>
          <p:cNvPr id="778834277" name=""/>
          <p:cNvSpPr txBox="1"/>
          <p:nvPr/>
        </p:nvSpPr>
        <p:spPr bwMode="auto">
          <a:xfrm flipH="0" flipV="0">
            <a:off x="652826" y="1544400"/>
            <a:ext cx="9574959" cy="228635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4800">
                <a:latin typeface="Calibri"/>
                <a:cs typeface="Calibri"/>
              </a:rPr>
              <a:t>Je corrige en silence mon cahier.</a:t>
            </a:r>
            <a:endParaRPr sz="4800">
              <a:latin typeface="Calibri"/>
              <a:cs typeface="Calibri"/>
            </a:endParaRPr>
          </a:p>
          <a:p>
            <a:pPr algn="l">
              <a:defRPr/>
            </a:pPr>
            <a:r>
              <a:rPr sz="4800">
                <a:latin typeface="Calibri"/>
                <a:cs typeface="Calibri"/>
              </a:rPr>
              <a:t>Je trace la séparation.</a:t>
            </a:r>
            <a:endParaRPr sz="4800">
              <a:latin typeface="Calibri"/>
              <a:cs typeface="Calibri"/>
            </a:endParaRPr>
          </a:p>
          <a:p>
            <a:pPr algn="l">
              <a:defRPr/>
            </a:pPr>
            <a:r>
              <a:rPr sz="4800">
                <a:latin typeface="Calibri"/>
                <a:cs typeface="Calibri"/>
              </a:rPr>
              <a:t>J’écris la date du jour.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3729688" name="Rectangle : coins arrondis 21"/>
          <p:cNvSpPr/>
          <p:nvPr/>
        </p:nvSpPr>
        <p:spPr bwMode="auto">
          <a:xfrm rot="16199728">
            <a:off x="-2989174" y="3227194"/>
            <a:ext cx="6598311" cy="4150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Calcul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9267124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6723429" y="-744413"/>
            <a:ext cx="471326" cy="274642"/>
          </a:xfrm>
          <a:prstGeom prst="rect">
            <a:avLst/>
          </a:prstGeom>
          <a:ln w="0">
            <a:noFill/>
          </a:ln>
        </p:spPr>
      </p:pic>
      <p:sp>
        <p:nvSpPr>
          <p:cNvPr id="1625081319" name="Espace réservé du contenu 36"/>
          <p:cNvSpPr/>
          <p:nvPr/>
        </p:nvSpPr>
        <p:spPr bwMode="auto">
          <a:xfrm flipH="0" flipV="0">
            <a:off x="620310" y="524119"/>
            <a:ext cx="11402611" cy="6291105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91"/>
              </a:spcBef>
              <a:tabLst>
                <a:tab pos="0" algn="l"/>
              </a:tabLst>
              <a:defRPr/>
            </a:pPr>
            <a:endParaRPr lang="fr-FR" sz="28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Entrainement tables (x10)</a:t>
            </a:r>
            <a:endParaRPr lang="fr-FR" sz="28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45045122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1697399" y="58731"/>
            <a:ext cx="389296" cy="376172"/>
          </a:xfrm>
          <a:prstGeom prst="rect">
            <a:avLst/>
          </a:prstGeom>
          <a:ln w="0">
            <a:noFill/>
          </a:ln>
        </p:spPr>
      </p:pic>
      <p:sp>
        <p:nvSpPr>
          <p:cNvPr id="1781426369" name=""/>
          <p:cNvSpPr txBox="1"/>
          <p:nvPr/>
        </p:nvSpPr>
        <p:spPr bwMode="auto">
          <a:xfrm flipH="0" flipV="0">
            <a:off x="620306" y="37785"/>
            <a:ext cx="5840534" cy="51848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Calcul : les tables de multiplication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185297276" name=""/>
          <p:cNvPicPr/>
          <p:nvPr/>
        </p:nvPicPr>
        <p:blipFill>
          <a:blip r:embed="rId4"/>
          <a:stretch/>
        </p:blipFill>
        <p:spPr bwMode="auto">
          <a:xfrm rot="581322" flipH="0" flipV="0">
            <a:off x="5746703" y="71590"/>
            <a:ext cx="270007" cy="359975"/>
          </a:xfrm>
          <a:prstGeom prst="rect">
            <a:avLst/>
          </a:prstGeom>
        </p:spPr>
      </p:pic>
      <p:pic>
        <p:nvPicPr>
          <p:cNvPr id="156118313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4" y="-493168"/>
            <a:ext cx="360009" cy="413970"/>
          </a:xfrm>
          <a:prstGeom prst="rect">
            <a:avLst/>
          </a:prstGeom>
        </p:spPr>
      </p:pic>
      <p:pic>
        <p:nvPicPr>
          <p:cNvPr id="1293662182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5083839" y="-691127"/>
            <a:ext cx="364125" cy="588528"/>
          </a:xfrm>
          <a:prstGeom prst="rect">
            <a:avLst/>
          </a:prstGeom>
        </p:spPr>
      </p:pic>
      <p:pic>
        <p:nvPicPr>
          <p:cNvPr id="787685099" name=""/>
          <p:cNvPicPr/>
          <p:nvPr/>
        </p:nvPicPr>
        <p:blipFill>
          <a:blip r:embed="rId4"/>
          <a:stretch/>
        </p:blipFill>
        <p:spPr bwMode="auto">
          <a:xfrm rot="581322" flipH="0" flipV="0">
            <a:off x="8791749" y="-506125"/>
            <a:ext cx="270007" cy="359975"/>
          </a:xfrm>
          <a:prstGeom prst="rect">
            <a:avLst/>
          </a:prstGeom>
        </p:spPr>
      </p:pic>
      <p:pic>
        <p:nvPicPr>
          <p:cNvPr id="1281275999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0" flipH="0" flipV="0">
            <a:off x="5598918" y="-531417"/>
            <a:ext cx="360009" cy="359975"/>
          </a:xfrm>
          <a:prstGeom prst="rect">
            <a:avLst/>
          </a:prstGeom>
        </p:spPr>
      </p:pic>
      <p:pic>
        <p:nvPicPr>
          <p:cNvPr id="1023886277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0" flipH="0" flipV="0">
            <a:off x="9315801" y="-489569"/>
            <a:ext cx="360009" cy="359975"/>
          </a:xfrm>
          <a:prstGeom prst="rect">
            <a:avLst/>
          </a:prstGeom>
        </p:spPr>
      </p:pic>
      <p:pic>
        <p:nvPicPr>
          <p:cNvPr id="2146830836" name=""/>
          <p:cNvPicPr/>
          <p:nvPr/>
        </p:nvPicPr>
        <p:blipFill>
          <a:blip r:embed="rId8"/>
          <a:stretch/>
        </p:blipFill>
        <p:spPr bwMode="auto">
          <a:xfrm rot="0" flipH="0" flipV="0">
            <a:off x="7859774" y="-537636"/>
            <a:ext cx="392760" cy="392722"/>
          </a:xfrm>
          <a:prstGeom prst="rect">
            <a:avLst/>
          </a:prstGeom>
        </p:spPr>
      </p:pic>
      <p:pic>
        <p:nvPicPr>
          <p:cNvPr id="1457405732" name=""/>
          <p:cNvPicPr/>
          <p:nvPr/>
        </p:nvPicPr>
        <p:blipFill>
          <a:blip r:embed="rId9"/>
          <a:stretch/>
        </p:blipFill>
        <p:spPr bwMode="auto">
          <a:xfrm rot="0" flipH="0" flipV="0">
            <a:off x="7391759" y="-537636"/>
            <a:ext cx="392760" cy="392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4466294" name="Rectangle : coins arrondis 21"/>
          <p:cNvSpPr/>
          <p:nvPr/>
        </p:nvSpPr>
        <p:spPr bwMode="auto">
          <a:xfrm rot="16199624">
            <a:off x="-2975565" y="3227194"/>
            <a:ext cx="6598311" cy="4150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Entrainement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7701000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11615367" y="-499054"/>
            <a:ext cx="471326" cy="274642"/>
          </a:xfrm>
          <a:prstGeom prst="rect">
            <a:avLst/>
          </a:prstGeom>
          <a:ln w="0">
            <a:noFill/>
          </a:ln>
        </p:spPr>
      </p:pic>
      <p:sp>
        <p:nvSpPr>
          <p:cNvPr id="58138177" name="Espace réservé du contenu 36"/>
          <p:cNvSpPr/>
          <p:nvPr/>
        </p:nvSpPr>
        <p:spPr bwMode="auto">
          <a:xfrm flipH="0" flipV="0">
            <a:off x="620306" y="524116"/>
            <a:ext cx="5560386" cy="727657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90"/>
              </a:spcBef>
              <a:tabLst>
                <a:tab pos="0" algn="l"/>
              </a:tabLst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 Light"/>
                <a:cs typeface="Calibri Light"/>
              </a:rPr>
              <a:t>Nombre de points CM1 :</a:t>
            </a:r>
            <a:endParaRPr lang="fr-FR"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50402831" name="Espace réservé du contenu 37"/>
          <p:cNvSpPr/>
          <p:nvPr/>
        </p:nvSpPr>
        <p:spPr bwMode="auto">
          <a:xfrm flipH="0" flipV="0">
            <a:off x="6303323" y="524116"/>
            <a:ext cx="5783368" cy="727657"/>
          </a:xfrm>
          <a:prstGeom prst="rect">
            <a:avLst/>
          </a:prstGeom>
          <a:noFill/>
          <a:ln w="0">
            <a:solidFill>
              <a:srgbClr val="ED7D3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0" marR="0" lvl="0" indent="0" algn="l" defTabSz="914400">
              <a:lnSpc>
                <a:spcPct val="90000"/>
              </a:lnSpc>
              <a:spcBef>
                <a:spcPts val="990"/>
              </a:spcBef>
              <a:spcAft>
                <a:spcPts val="0"/>
              </a:spcAft>
              <a:defRPr lang="fr-FR" sz="1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defRPr>
            </a:pPr>
            <a:r>
              <a:rPr/>
              <a:t> </a:t>
            </a: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Nombre de points CM2 :</a:t>
            </a:r>
            <a:endParaRPr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991995542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1676698" y="98864"/>
            <a:ext cx="389296" cy="376169"/>
          </a:xfrm>
          <a:prstGeom prst="rect">
            <a:avLst/>
          </a:prstGeom>
          <a:ln w="0">
            <a:noFill/>
          </a:ln>
        </p:spPr>
      </p:pic>
      <p:sp>
        <p:nvSpPr>
          <p:cNvPr id="1018085309" name=""/>
          <p:cNvSpPr txBox="1"/>
          <p:nvPr/>
        </p:nvSpPr>
        <p:spPr bwMode="auto">
          <a:xfrm flipH="0" flipV="0">
            <a:off x="620306" y="37785"/>
            <a:ext cx="10887446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Géométrie - Comment s’appelle cette forme (1) et pourquoi (5)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89809244" name=""/>
          <p:cNvPicPr/>
          <p:nvPr/>
        </p:nvPicPr>
        <p:blipFill>
          <a:blip r:embed="rId4"/>
          <a:stretch/>
        </p:blipFill>
        <p:spPr bwMode="auto">
          <a:xfrm rot="581219" flipH="0" flipV="0">
            <a:off x="3566391" y="-564509"/>
            <a:ext cx="270007" cy="359975"/>
          </a:xfrm>
          <a:prstGeom prst="rect">
            <a:avLst/>
          </a:prstGeom>
        </p:spPr>
      </p:pic>
      <p:pic>
        <p:nvPicPr>
          <p:cNvPr id="755099113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4" y="-493165"/>
            <a:ext cx="360009" cy="413970"/>
          </a:xfrm>
          <a:prstGeom prst="rect">
            <a:avLst/>
          </a:prstGeom>
        </p:spPr>
      </p:pic>
      <p:pic>
        <p:nvPicPr>
          <p:cNvPr id="186073284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769626" y="-667722"/>
            <a:ext cx="364122" cy="588526"/>
          </a:xfrm>
          <a:prstGeom prst="rect">
            <a:avLst/>
          </a:prstGeom>
        </p:spPr>
      </p:pic>
      <p:pic>
        <p:nvPicPr>
          <p:cNvPr id="2094651031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0937290" y="-497666"/>
            <a:ext cx="389296" cy="376169"/>
          </a:xfrm>
          <a:prstGeom prst="rect">
            <a:avLst/>
          </a:prstGeom>
          <a:ln w="0">
            <a:noFill/>
          </a:ln>
        </p:spPr>
      </p:pic>
      <p:pic>
        <p:nvPicPr>
          <p:cNvPr id="522091004" name=""/>
          <p:cNvPicPr/>
          <p:nvPr/>
        </p:nvPicPr>
        <p:blipFill>
          <a:blip r:embed="rId7"/>
          <a:stretch/>
        </p:blipFill>
        <p:spPr bwMode="auto">
          <a:xfrm rot="0" flipH="0" flipV="0">
            <a:off x="7859774" y="-537636"/>
            <a:ext cx="392760" cy="392722"/>
          </a:xfrm>
          <a:prstGeom prst="rect">
            <a:avLst/>
          </a:prstGeom>
        </p:spPr>
      </p:pic>
      <p:pic>
        <p:nvPicPr>
          <p:cNvPr id="230076747" name=""/>
          <p:cNvPicPr/>
          <p:nvPr/>
        </p:nvPicPr>
        <p:blipFill>
          <a:blip r:embed="rId8"/>
          <a:stretch/>
        </p:blipFill>
        <p:spPr bwMode="auto">
          <a:xfrm rot="0" flipH="0" flipV="0">
            <a:off x="7391759" y="-537636"/>
            <a:ext cx="392760" cy="392722"/>
          </a:xfrm>
          <a:prstGeom prst="rect">
            <a:avLst/>
          </a:prstGeom>
        </p:spPr>
      </p:pic>
      <p:sp>
        <p:nvSpPr>
          <p:cNvPr id="1551046482" name=""/>
          <p:cNvSpPr/>
          <p:nvPr/>
        </p:nvSpPr>
        <p:spPr bwMode="auto">
          <a:xfrm rot="0" flipH="0" flipV="0">
            <a:off x="5133748" y="1761553"/>
            <a:ext cx="2069354" cy="395796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1825729" name="Rectangle : coins arrondis 21"/>
          <p:cNvSpPr/>
          <p:nvPr/>
        </p:nvSpPr>
        <p:spPr bwMode="auto">
          <a:xfrm rot="16199589">
            <a:off x="-2975565" y="3227193"/>
            <a:ext cx="6598310" cy="41504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Entrainement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937346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11615366" y="-499054"/>
            <a:ext cx="471325" cy="274641"/>
          </a:xfrm>
          <a:prstGeom prst="rect">
            <a:avLst/>
          </a:prstGeom>
          <a:ln w="0">
            <a:noFill/>
          </a:ln>
        </p:spPr>
      </p:pic>
      <p:sp>
        <p:nvSpPr>
          <p:cNvPr id="749030203" name="Espace réservé du contenu 36"/>
          <p:cNvSpPr/>
          <p:nvPr/>
        </p:nvSpPr>
        <p:spPr bwMode="auto">
          <a:xfrm flipH="0" flipV="0">
            <a:off x="620306" y="524116"/>
            <a:ext cx="5560386" cy="727657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88"/>
              </a:spcBef>
              <a:tabLst>
                <a:tab pos="0" algn="l"/>
              </a:tabLst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 Light"/>
                <a:cs typeface="Calibri Light"/>
              </a:rPr>
              <a:t>Nombre de points CM1 :</a:t>
            </a:r>
            <a:endParaRPr lang="fr-FR"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935254547" name="Espace réservé du contenu 37"/>
          <p:cNvSpPr/>
          <p:nvPr/>
        </p:nvSpPr>
        <p:spPr bwMode="auto">
          <a:xfrm flipH="0" flipV="0">
            <a:off x="6303323" y="524116"/>
            <a:ext cx="5783368" cy="727657"/>
          </a:xfrm>
          <a:prstGeom prst="rect">
            <a:avLst/>
          </a:prstGeom>
          <a:noFill/>
          <a:ln w="0">
            <a:solidFill>
              <a:srgbClr val="ED7D3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0" marR="0" lvl="0" indent="0" algn="l" defTabSz="91440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defRPr lang="fr-FR" sz="1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defRPr>
            </a:pPr>
            <a:r>
              <a:rPr/>
              <a:t> </a:t>
            </a: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Nombre de points CM2 :</a:t>
            </a:r>
            <a:endParaRPr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2077236715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1676697" y="98863"/>
            <a:ext cx="389295" cy="376167"/>
          </a:xfrm>
          <a:prstGeom prst="rect">
            <a:avLst/>
          </a:prstGeom>
          <a:ln w="0">
            <a:noFill/>
          </a:ln>
        </p:spPr>
      </p:pic>
      <p:sp>
        <p:nvSpPr>
          <p:cNvPr id="337492248" name=""/>
          <p:cNvSpPr txBox="1"/>
          <p:nvPr/>
        </p:nvSpPr>
        <p:spPr bwMode="auto">
          <a:xfrm flipH="0" flipV="0">
            <a:off x="620306" y="37785"/>
            <a:ext cx="10887446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Géométrie - Comment s’appelle cette forme (1) et pourquoi (5)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356420542" name=""/>
          <p:cNvPicPr/>
          <p:nvPr/>
        </p:nvPicPr>
        <p:blipFill>
          <a:blip r:embed="rId4"/>
          <a:stretch/>
        </p:blipFill>
        <p:spPr bwMode="auto">
          <a:xfrm rot="581184" flipH="0" flipV="0">
            <a:off x="3566390" y="-564508"/>
            <a:ext cx="270006" cy="359974"/>
          </a:xfrm>
          <a:prstGeom prst="rect">
            <a:avLst/>
          </a:prstGeom>
        </p:spPr>
      </p:pic>
      <p:pic>
        <p:nvPicPr>
          <p:cNvPr id="125645915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4" y="-493164"/>
            <a:ext cx="360009" cy="413969"/>
          </a:xfrm>
          <a:prstGeom prst="rect">
            <a:avLst/>
          </a:prstGeom>
        </p:spPr>
      </p:pic>
      <p:pic>
        <p:nvPicPr>
          <p:cNvPr id="824765685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769625" y="-667721"/>
            <a:ext cx="364121" cy="588526"/>
          </a:xfrm>
          <a:prstGeom prst="rect">
            <a:avLst/>
          </a:prstGeom>
        </p:spPr>
      </p:pic>
      <p:pic>
        <p:nvPicPr>
          <p:cNvPr id="1343273513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0937289" y="-497665"/>
            <a:ext cx="389295" cy="376167"/>
          </a:xfrm>
          <a:prstGeom prst="rect">
            <a:avLst/>
          </a:prstGeom>
          <a:ln w="0">
            <a:noFill/>
          </a:ln>
        </p:spPr>
      </p:pic>
      <p:pic>
        <p:nvPicPr>
          <p:cNvPr id="1355012133" name=""/>
          <p:cNvPicPr/>
          <p:nvPr/>
        </p:nvPicPr>
        <p:blipFill>
          <a:blip r:embed="rId7"/>
          <a:stretch/>
        </p:blipFill>
        <p:spPr bwMode="auto">
          <a:xfrm rot="0" flipH="0" flipV="0">
            <a:off x="7859774" y="-537635"/>
            <a:ext cx="392759" cy="392721"/>
          </a:xfrm>
          <a:prstGeom prst="rect">
            <a:avLst/>
          </a:prstGeom>
        </p:spPr>
      </p:pic>
      <p:pic>
        <p:nvPicPr>
          <p:cNvPr id="2004869333" name=""/>
          <p:cNvPicPr/>
          <p:nvPr/>
        </p:nvPicPr>
        <p:blipFill>
          <a:blip r:embed="rId8"/>
          <a:stretch/>
        </p:blipFill>
        <p:spPr bwMode="auto">
          <a:xfrm rot="0" flipH="0" flipV="0">
            <a:off x="7391758" y="-537635"/>
            <a:ext cx="392759" cy="392721"/>
          </a:xfrm>
          <a:prstGeom prst="rect">
            <a:avLst/>
          </a:prstGeom>
        </p:spPr>
      </p:pic>
      <p:sp>
        <p:nvSpPr>
          <p:cNvPr id="1207773714" name=""/>
          <p:cNvSpPr/>
          <p:nvPr/>
        </p:nvSpPr>
        <p:spPr bwMode="auto">
          <a:xfrm rot="20555456" flipH="0" flipV="0">
            <a:off x="4441186" y="2121937"/>
            <a:ext cx="3565593" cy="356524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451167" name="Rectangle : coins arrondis 21"/>
          <p:cNvSpPr/>
          <p:nvPr/>
        </p:nvSpPr>
        <p:spPr bwMode="auto">
          <a:xfrm rot="16199589">
            <a:off x="-2975565" y="3227193"/>
            <a:ext cx="6598310" cy="41504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Entrainement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79812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11615366" y="-499054"/>
            <a:ext cx="471325" cy="274641"/>
          </a:xfrm>
          <a:prstGeom prst="rect">
            <a:avLst/>
          </a:prstGeom>
          <a:ln w="0">
            <a:noFill/>
          </a:ln>
        </p:spPr>
      </p:pic>
      <p:sp>
        <p:nvSpPr>
          <p:cNvPr id="1269785786" name="Espace réservé du contenu 36"/>
          <p:cNvSpPr/>
          <p:nvPr/>
        </p:nvSpPr>
        <p:spPr bwMode="auto">
          <a:xfrm flipH="0" flipV="0">
            <a:off x="620306" y="524116"/>
            <a:ext cx="5560386" cy="727657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88"/>
              </a:spcBef>
              <a:tabLst>
                <a:tab pos="0" algn="l"/>
              </a:tabLst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 Light"/>
                <a:cs typeface="Calibri Light"/>
              </a:rPr>
              <a:t>Nombre de points CM1 :</a:t>
            </a:r>
            <a:endParaRPr lang="fr-FR"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712951895" name="Espace réservé du contenu 37"/>
          <p:cNvSpPr/>
          <p:nvPr/>
        </p:nvSpPr>
        <p:spPr bwMode="auto">
          <a:xfrm flipH="0" flipV="0">
            <a:off x="6303323" y="524116"/>
            <a:ext cx="5783368" cy="727657"/>
          </a:xfrm>
          <a:prstGeom prst="rect">
            <a:avLst/>
          </a:prstGeom>
          <a:noFill/>
          <a:ln w="0">
            <a:solidFill>
              <a:srgbClr val="ED7D3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0" marR="0" lvl="0" indent="0" algn="l" defTabSz="91440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defRPr lang="fr-FR" sz="1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defRPr>
            </a:pPr>
            <a:r>
              <a:rPr/>
              <a:t> </a:t>
            </a: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Nombre de points CM2 :</a:t>
            </a:r>
            <a:endParaRPr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546570863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1676697" y="98863"/>
            <a:ext cx="389295" cy="376167"/>
          </a:xfrm>
          <a:prstGeom prst="rect">
            <a:avLst/>
          </a:prstGeom>
          <a:ln w="0">
            <a:noFill/>
          </a:ln>
        </p:spPr>
      </p:pic>
      <p:sp>
        <p:nvSpPr>
          <p:cNvPr id="39045677" name=""/>
          <p:cNvSpPr txBox="1"/>
          <p:nvPr/>
        </p:nvSpPr>
        <p:spPr bwMode="auto">
          <a:xfrm flipH="0" flipV="0">
            <a:off x="620306" y="37785"/>
            <a:ext cx="10887446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Géométrie - Comment s’appelle cette forme (1) et pourquoi (5)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874121366" name=""/>
          <p:cNvPicPr/>
          <p:nvPr/>
        </p:nvPicPr>
        <p:blipFill>
          <a:blip r:embed="rId4"/>
          <a:stretch/>
        </p:blipFill>
        <p:spPr bwMode="auto">
          <a:xfrm rot="581184" flipH="0" flipV="0">
            <a:off x="3566390" y="-564508"/>
            <a:ext cx="270006" cy="359974"/>
          </a:xfrm>
          <a:prstGeom prst="rect">
            <a:avLst/>
          </a:prstGeom>
        </p:spPr>
      </p:pic>
      <p:pic>
        <p:nvPicPr>
          <p:cNvPr id="155644555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4" y="-493164"/>
            <a:ext cx="360009" cy="413969"/>
          </a:xfrm>
          <a:prstGeom prst="rect">
            <a:avLst/>
          </a:prstGeom>
        </p:spPr>
      </p:pic>
      <p:pic>
        <p:nvPicPr>
          <p:cNvPr id="1766340226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769625" y="-667721"/>
            <a:ext cx="364121" cy="588526"/>
          </a:xfrm>
          <a:prstGeom prst="rect">
            <a:avLst/>
          </a:prstGeom>
        </p:spPr>
      </p:pic>
      <p:pic>
        <p:nvPicPr>
          <p:cNvPr id="1026856479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0937289" y="-497665"/>
            <a:ext cx="389295" cy="376167"/>
          </a:xfrm>
          <a:prstGeom prst="rect">
            <a:avLst/>
          </a:prstGeom>
          <a:ln w="0">
            <a:noFill/>
          </a:ln>
        </p:spPr>
      </p:pic>
      <p:pic>
        <p:nvPicPr>
          <p:cNvPr id="560397097" name=""/>
          <p:cNvPicPr/>
          <p:nvPr/>
        </p:nvPicPr>
        <p:blipFill>
          <a:blip r:embed="rId7"/>
          <a:stretch/>
        </p:blipFill>
        <p:spPr bwMode="auto">
          <a:xfrm rot="0" flipH="0" flipV="0">
            <a:off x="7859774" y="-537635"/>
            <a:ext cx="392759" cy="392721"/>
          </a:xfrm>
          <a:prstGeom prst="rect">
            <a:avLst/>
          </a:prstGeom>
        </p:spPr>
      </p:pic>
      <p:pic>
        <p:nvPicPr>
          <p:cNvPr id="1515554076" name=""/>
          <p:cNvPicPr/>
          <p:nvPr/>
        </p:nvPicPr>
        <p:blipFill>
          <a:blip r:embed="rId8"/>
          <a:stretch/>
        </p:blipFill>
        <p:spPr bwMode="auto">
          <a:xfrm rot="0" flipH="0" flipV="0">
            <a:off x="7391758" y="-537635"/>
            <a:ext cx="392759" cy="392721"/>
          </a:xfrm>
          <a:prstGeom prst="rect">
            <a:avLst/>
          </a:prstGeom>
        </p:spPr>
      </p:pic>
      <p:sp>
        <p:nvSpPr>
          <p:cNvPr id="1013761801" name=""/>
          <p:cNvSpPr/>
          <p:nvPr/>
        </p:nvSpPr>
        <p:spPr bwMode="auto">
          <a:xfrm rot="0" flipH="0" flipV="0">
            <a:off x="4130571" y="1716582"/>
            <a:ext cx="4345502" cy="434507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263231" name="Rectangle : coins arrondis 21"/>
          <p:cNvSpPr/>
          <p:nvPr/>
        </p:nvSpPr>
        <p:spPr bwMode="auto">
          <a:xfrm rot="16199589">
            <a:off x="-2975565" y="3227193"/>
            <a:ext cx="6598310" cy="41504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Entrainement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6247867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11615366" y="-499054"/>
            <a:ext cx="471325" cy="274641"/>
          </a:xfrm>
          <a:prstGeom prst="rect">
            <a:avLst/>
          </a:prstGeom>
          <a:ln w="0">
            <a:noFill/>
          </a:ln>
        </p:spPr>
      </p:pic>
      <p:sp>
        <p:nvSpPr>
          <p:cNvPr id="1107560405" name="Espace réservé du contenu 36"/>
          <p:cNvSpPr/>
          <p:nvPr/>
        </p:nvSpPr>
        <p:spPr bwMode="auto">
          <a:xfrm flipH="0" flipV="0">
            <a:off x="620306" y="524116"/>
            <a:ext cx="5560386" cy="727657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88"/>
              </a:spcBef>
              <a:tabLst>
                <a:tab pos="0" algn="l"/>
              </a:tabLst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 Light"/>
                <a:cs typeface="Calibri Light"/>
              </a:rPr>
              <a:t>Nombre de points CM1 :</a:t>
            </a:r>
            <a:endParaRPr lang="fr-FR"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394144112" name="Espace réservé du contenu 37"/>
          <p:cNvSpPr/>
          <p:nvPr/>
        </p:nvSpPr>
        <p:spPr bwMode="auto">
          <a:xfrm flipH="0" flipV="0">
            <a:off x="6303323" y="524116"/>
            <a:ext cx="5783368" cy="727657"/>
          </a:xfrm>
          <a:prstGeom prst="rect">
            <a:avLst/>
          </a:prstGeom>
          <a:noFill/>
          <a:ln w="0">
            <a:solidFill>
              <a:srgbClr val="ED7D3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0" marR="0" lvl="0" indent="0" algn="l" defTabSz="91440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defRPr lang="fr-FR" sz="1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defRPr>
            </a:pPr>
            <a:r>
              <a:rPr/>
              <a:t> </a:t>
            </a: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Nombre de points CM2 :</a:t>
            </a:r>
            <a:endParaRPr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209749753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1676697" y="98863"/>
            <a:ext cx="389295" cy="376167"/>
          </a:xfrm>
          <a:prstGeom prst="rect">
            <a:avLst/>
          </a:prstGeom>
          <a:ln w="0">
            <a:noFill/>
          </a:ln>
        </p:spPr>
      </p:pic>
      <p:sp>
        <p:nvSpPr>
          <p:cNvPr id="1610646630" name=""/>
          <p:cNvSpPr txBox="1"/>
          <p:nvPr/>
        </p:nvSpPr>
        <p:spPr bwMode="auto">
          <a:xfrm flipH="0" flipV="0">
            <a:off x="620306" y="37785"/>
            <a:ext cx="10887446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Géométrie - Comment s’appelle cette forme (1) et pourquoi (5)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438241364" name=""/>
          <p:cNvPicPr/>
          <p:nvPr/>
        </p:nvPicPr>
        <p:blipFill>
          <a:blip r:embed="rId4"/>
          <a:stretch/>
        </p:blipFill>
        <p:spPr bwMode="auto">
          <a:xfrm rot="581184" flipH="0" flipV="0">
            <a:off x="3566390" y="-564508"/>
            <a:ext cx="270006" cy="359974"/>
          </a:xfrm>
          <a:prstGeom prst="rect">
            <a:avLst/>
          </a:prstGeom>
        </p:spPr>
      </p:pic>
      <p:pic>
        <p:nvPicPr>
          <p:cNvPr id="65918818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4" y="-493164"/>
            <a:ext cx="360009" cy="413969"/>
          </a:xfrm>
          <a:prstGeom prst="rect">
            <a:avLst/>
          </a:prstGeom>
        </p:spPr>
      </p:pic>
      <p:pic>
        <p:nvPicPr>
          <p:cNvPr id="1073240518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769625" y="-667721"/>
            <a:ext cx="364121" cy="588526"/>
          </a:xfrm>
          <a:prstGeom prst="rect">
            <a:avLst/>
          </a:prstGeom>
        </p:spPr>
      </p:pic>
      <p:pic>
        <p:nvPicPr>
          <p:cNvPr id="1971853297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0937289" y="-497665"/>
            <a:ext cx="389295" cy="376167"/>
          </a:xfrm>
          <a:prstGeom prst="rect">
            <a:avLst/>
          </a:prstGeom>
          <a:ln w="0">
            <a:noFill/>
          </a:ln>
        </p:spPr>
      </p:pic>
      <p:pic>
        <p:nvPicPr>
          <p:cNvPr id="12467089" name=""/>
          <p:cNvPicPr/>
          <p:nvPr/>
        </p:nvPicPr>
        <p:blipFill>
          <a:blip r:embed="rId7"/>
          <a:stretch/>
        </p:blipFill>
        <p:spPr bwMode="auto">
          <a:xfrm rot="0" flipH="0" flipV="0">
            <a:off x="7859774" y="-537635"/>
            <a:ext cx="392759" cy="392721"/>
          </a:xfrm>
          <a:prstGeom prst="rect">
            <a:avLst/>
          </a:prstGeom>
        </p:spPr>
      </p:pic>
      <p:pic>
        <p:nvPicPr>
          <p:cNvPr id="1239790718" name=""/>
          <p:cNvPicPr/>
          <p:nvPr/>
        </p:nvPicPr>
        <p:blipFill>
          <a:blip r:embed="rId8"/>
          <a:stretch/>
        </p:blipFill>
        <p:spPr bwMode="auto">
          <a:xfrm rot="0" flipH="0" flipV="0">
            <a:off x="7391758" y="-537635"/>
            <a:ext cx="392759" cy="392721"/>
          </a:xfrm>
          <a:prstGeom prst="rect">
            <a:avLst/>
          </a:prstGeom>
        </p:spPr>
      </p:pic>
      <p:sp>
        <p:nvSpPr>
          <p:cNvPr id="547215074" name=""/>
          <p:cNvSpPr/>
          <p:nvPr/>
        </p:nvSpPr>
        <p:spPr bwMode="auto">
          <a:xfrm rot="20487834" flipH="0" flipV="0">
            <a:off x="5878339" y="1745493"/>
            <a:ext cx="1326613" cy="43358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9698710" name="Rectangle : coins arrondis 21"/>
          <p:cNvSpPr/>
          <p:nvPr/>
        </p:nvSpPr>
        <p:spPr bwMode="auto">
          <a:xfrm rot="16199589">
            <a:off x="-2975565" y="3227193"/>
            <a:ext cx="6598310" cy="41504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Entrainement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5995377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11615366" y="-499054"/>
            <a:ext cx="471325" cy="274641"/>
          </a:xfrm>
          <a:prstGeom prst="rect">
            <a:avLst/>
          </a:prstGeom>
          <a:ln w="0">
            <a:noFill/>
          </a:ln>
        </p:spPr>
      </p:pic>
      <p:sp>
        <p:nvSpPr>
          <p:cNvPr id="380593069" name="Espace réservé du contenu 36"/>
          <p:cNvSpPr/>
          <p:nvPr/>
        </p:nvSpPr>
        <p:spPr bwMode="auto">
          <a:xfrm flipH="0" flipV="0">
            <a:off x="620306" y="524116"/>
            <a:ext cx="5560386" cy="727657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88"/>
              </a:spcBef>
              <a:tabLst>
                <a:tab pos="0" algn="l"/>
              </a:tabLst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 Light"/>
                <a:cs typeface="Calibri Light"/>
              </a:rPr>
              <a:t>Nombre de points CM1 :</a:t>
            </a:r>
            <a:endParaRPr lang="fr-FR"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933269556" name="Espace réservé du contenu 37"/>
          <p:cNvSpPr/>
          <p:nvPr/>
        </p:nvSpPr>
        <p:spPr bwMode="auto">
          <a:xfrm flipH="0" flipV="0">
            <a:off x="6303323" y="524116"/>
            <a:ext cx="5783368" cy="727657"/>
          </a:xfrm>
          <a:prstGeom prst="rect">
            <a:avLst/>
          </a:prstGeom>
          <a:noFill/>
          <a:ln w="0">
            <a:solidFill>
              <a:srgbClr val="ED7D3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0" marR="0" lvl="0" indent="0" algn="l" defTabSz="91440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defRPr lang="fr-FR" sz="1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defRPr>
            </a:pPr>
            <a:r>
              <a:rPr/>
              <a:t> </a:t>
            </a: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Nombre de points CM2 :</a:t>
            </a:r>
            <a:endParaRPr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1847388229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1676697" y="98863"/>
            <a:ext cx="389295" cy="376167"/>
          </a:xfrm>
          <a:prstGeom prst="rect">
            <a:avLst/>
          </a:prstGeom>
          <a:ln w="0">
            <a:noFill/>
          </a:ln>
        </p:spPr>
      </p:pic>
      <p:sp>
        <p:nvSpPr>
          <p:cNvPr id="1952972884" name=""/>
          <p:cNvSpPr txBox="1"/>
          <p:nvPr/>
        </p:nvSpPr>
        <p:spPr bwMode="auto">
          <a:xfrm flipH="0" flipV="0">
            <a:off x="620306" y="37785"/>
            <a:ext cx="10887446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Géométrie - Comment s’appelle cette forme (1) et pourquoi (5)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382934868" name=""/>
          <p:cNvPicPr/>
          <p:nvPr/>
        </p:nvPicPr>
        <p:blipFill>
          <a:blip r:embed="rId4"/>
          <a:stretch/>
        </p:blipFill>
        <p:spPr bwMode="auto">
          <a:xfrm rot="581184" flipH="0" flipV="0">
            <a:off x="3566390" y="-564508"/>
            <a:ext cx="270006" cy="359974"/>
          </a:xfrm>
          <a:prstGeom prst="rect">
            <a:avLst/>
          </a:prstGeom>
        </p:spPr>
      </p:pic>
      <p:pic>
        <p:nvPicPr>
          <p:cNvPr id="100762583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4" y="-493164"/>
            <a:ext cx="360009" cy="413969"/>
          </a:xfrm>
          <a:prstGeom prst="rect">
            <a:avLst/>
          </a:prstGeom>
        </p:spPr>
      </p:pic>
      <p:pic>
        <p:nvPicPr>
          <p:cNvPr id="465868502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769625" y="-667721"/>
            <a:ext cx="364121" cy="588526"/>
          </a:xfrm>
          <a:prstGeom prst="rect">
            <a:avLst/>
          </a:prstGeom>
        </p:spPr>
      </p:pic>
      <p:pic>
        <p:nvPicPr>
          <p:cNvPr id="863434312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0937289" y="-497665"/>
            <a:ext cx="389295" cy="376167"/>
          </a:xfrm>
          <a:prstGeom prst="rect">
            <a:avLst/>
          </a:prstGeom>
          <a:ln w="0">
            <a:noFill/>
          </a:ln>
        </p:spPr>
      </p:pic>
      <p:pic>
        <p:nvPicPr>
          <p:cNvPr id="440366343" name=""/>
          <p:cNvPicPr/>
          <p:nvPr/>
        </p:nvPicPr>
        <p:blipFill>
          <a:blip r:embed="rId7"/>
          <a:stretch/>
        </p:blipFill>
        <p:spPr bwMode="auto">
          <a:xfrm rot="0" flipH="0" flipV="0">
            <a:off x="7859774" y="-537635"/>
            <a:ext cx="392759" cy="392721"/>
          </a:xfrm>
          <a:prstGeom prst="rect">
            <a:avLst/>
          </a:prstGeom>
        </p:spPr>
      </p:pic>
      <p:pic>
        <p:nvPicPr>
          <p:cNvPr id="1397471556" name=""/>
          <p:cNvPicPr/>
          <p:nvPr/>
        </p:nvPicPr>
        <p:blipFill>
          <a:blip r:embed="rId8"/>
          <a:stretch/>
        </p:blipFill>
        <p:spPr bwMode="auto">
          <a:xfrm rot="0" flipH="0" flipV="0">
            <a:off x="7391758" y="-537635"/>
            <a:ext cx="392759" cy="392721"/>
          </a:xfrm>
          <a:prstGeom prst="rect">
            <a:avLst/>
          </a:prstGeom>
        </p:spPr>
      </p:pic>
      <p:sp>
        <p:nvSpPr>
          <p:cNvPr id="1952933489" name=""/>
          <p:cNvSpPr/>
          <p:nvPr/>
        </p:nvSpPr>
        <p:spPr bwMode="auto">
          <a:xfrm rot="1211083" flipH="0" flipV="0">
            <a:off x="4296943" y="1817463"/>
            <a:ext cx="2624697" cy="48653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3212650" name="Rectangle : coins arrondis 21"/>
          <p:cNvSpPr/>
          <p:nvPr/>
        </p:nvSpPr>
        <p:spPr bwMode="auto">
          <a:xfrm rot="16199589">
            <a:off x="-2975565" y="3227193"/>
            <a:ext cx="6598310" cy="41504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Entrainement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6191926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11615366" y="-499054"/>
            <a:ext cx="471325" cy="274641"/>
          </a:xfrm>
          <a:prstGeom prst="rect">
            <a:avLst/>
          </a:prstGeom>
          <a:ln w="0">
            <a:noFill/>
          </a:ln>
        </p:spPr>
      </p:pic>
      <p:sp>
        <p:nvSpPr>
          <p:cNvPr id="1851157494" name="Espace réservé du contenu 36"/>
          <p:cNvSpPr/>
          <p:nvPr/>
        </p:nvSpPr>
        <p:spPr bwMode="auto">
          <a:xfrm flipH="0" flipV="0">
            <a:off x="620306" y="524116"/>
            <a:ext cx="5560386" cy="727657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88"/>
              </a:spcBef>
              <a:tabLst>
                <a:tab pos="0" algn="l"/>
              </a:tabLst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 Light"/>
                <a:cs typeface="Calibri Light"/>
              </a:rPr>
              <a:t>Nombre de points CM1 :</a:t>
            </a:r>
            <a:endParaRPr lang="fr-FR"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666725906" name="Espace réservé du contenu 37"/>
          <p:cNvSpPr/>
          <p:nvPr/>
        </p:nvSpPr>
        <p:spPr bwMode="auto">
          <a:xfrm flipH="0" flipV="0">
            <a:off x="6303323" y="524116"/>
            <a:ext cx="5783368" cy="727657"/>
          </a:xfrm>
          <a:prstGeom prst="rect">
            <a:avLst/>
          </a:prstGeom>
          <a:noFill/>
          <a:ln w="0">
            <a:solidFill>
              <a:srgbClr val="ED7D3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0" marR="0" lvl="0" indent="0" algn="l" defTabSz="91440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defRPr lang="fr-FR" sz="1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defRPr>
            </a:pPr>
            <a:r>
              <a:rPr/>
              <a:t> </a:t>
            </a: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Nombre de points CM2 :</a:t>
            </a:r>
            <a:endParaRPr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880085078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1676697" y="98863"/>
            <a:ext cx="389295" cy="376167"/>
          </a:xfrm>
          <a:prstGeom prst="rect">
            <a:avLst/>
          </a:prstGeom>
          <a:ln w="0">
            <a:noFill/>
          </a:ln>
        </p:spPr>
      </p:pic>
      <p:sp>
        <p:nvSpPr>
          <p:cNvPr id="1454244337" name=""/>
          <p:cNvSpPr txBox="1"/>
          <p:nvPr/>
        </p:nvSpPr>
        <p:spPr bwMode="auto">
          <a:xfrm flipH="0" flipV="0">
            <a:off x="620306" y="37785"/>
            <a:ext cx="10887446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Géométrie - Comment s’appelle cette forme (1) et pourquoi (5)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444972829" name=""/>
          <p:cNvPicPr/>
          <p:nvPr/>
        </p:nvPicPr>
        <p:blipFill>
          <a:blip r:embed="rId4"/>
          <a:stretch/>
        </p:blipFill>
        <p:spPr bwMode="auto">
          <a:xfrm rot="581184" flipH="0" flipV="0">
            <a:off x="3566390" y="-564508"/>
            <a:ext cx="270006" cy="359974"/>
          </a:xfrm>
          <a:prstGeom prst="rect">
            <a:avLst/>
          </a:prstGeom>
        </p:spPr>
      </p:pic>
      <p:pic>
        <p:nvPicPr>
          <p:cNvPr id="135219256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4" y="-493164"/>
            <a:ext cx="360009" cy="413969"/>
          </a:xfrm>
          <a:prstGeom prst="rect">
            <a:avLst/>
          </a:prstGeom>
        </p:spPr>
      </p:pic>
      <p:pic>
        <p:nvPicPr>
          <p:cNvPr id="821850639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769625" y="-667721"/>
            <a:ext cx="364121" cy="588526"/>
          </a:xfrm>
          <a:prstGeom prst="rect">
            <a:avLst/>
          </a:prstGeom>
        </p:spPr>
      </p:pic>
      <p:pic>
        <p:nvPicPr>
          <p:cNvPr id="1194778770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0937289" y="-497665"/>
            <a:ext cx="389295" cy="376167"/>
          </a:xfrm>
          <a:prstGeom prst="rect">
            <a:avLst/>
          </a:prstGeom>
          <a:ln w="0">
            <a:noFill/>
          </a:ln>
        </p:spPr>
      </p:pic>
      <p:pic>
        <p:nvPicPr>
          <p:cNvPr id="1768137226" name=""/>
          <p:cNvPicPr/>
          <p:nvPr/>
        </p:nvPicPr>
        <p:blipFill>
          <a:blip r:embed="rId7"/>
          <a:stretch/>
        </p:blipFill>
        <p:spPr bwMode="auto">
          <a:xfrm rot="0" flipH="0" flipV="0">
            <a:off x="7859774" y="-537635"/>
            <a:ext cx="392759" cy="392721"/>
          </a:xfrm>
          <a:prstGeom prst="rect">
            <a:avLst/>
          </a:prstGeom>
        </p:spPr>
      </p:pic>
      <p:pic>
        <p:nvPicPr>
          <p:cNvPr id="742043811" name=""/>
          <p:cNvPicPr/>
          <p:nvPr/>
        </p:nvPicPr>
        <p:blipFill>
          <a:blip r:embed="rId8"/>
          <a:stretch/>
        </p:blipFill>
        <p:spPr bwMode="auto">
          <a:xfrm rot="0" flipH="0" flipV="0">
            <a:off x="7391758" y="-537635"/>
            <a:ext cx="392759" cy="392721"/>
          </a:xfrm>
          <a:prstGeom prst="rect">
            <a:avLst/>
          </a:prstGeom>
        </p:spPr>
      </p:pic>
      <p:sp>
        <p:nvSpPr>
          <p:cNvPr id="1215544621" name=""/>
          <p:cNvSpPr/>
          <p:nvPr/>
        </p:nvSpPr>
        <p:spPr bwMode="auto">
          <a:xfrm rot="2033838" flipH="0" flipV="0">
            <a:off x="5250903" y="1794268"/>
            <a:ext cx="1376828" cy="456745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0882273" name="Rectangle : coins arrondis 21"/>
          <p:cNvSpPr/>
          <p:nvPr/>
        </p:nvSpPr>
        <p:spPr bwMode="auto">
          <a:xfrm rot="16199589">
            <a:off x="-2975565" y="3227193"/>
            <a:ext cx="6598310" cy="41504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Entrainement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7716217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11615366" y="-499054"/>
            <a:ext cx="471325" cy="274641"/>
          </a:xfrm>
          <a:prstGeom prst="rect">
            <a:avLst/>
          </a:prstGeom>
          <a:ln w="0">
            <a:noFill/>
          </a:ln>
        </p:spPr>
      </p:pic>
      <p:sp>
        <p:nvSpPr>
          <p:cNvPr id="287247263" name="Espace réservé du contenu 36"/>
          <p:cNvSpPr/>
          <p:nvPr/>
        </p:nvSpPr>
        <p:spPr bwMode="auto">
          <a:xfrm flipH="0" flipV="0">
            <a:off x="620306" y="524116"/>
            <a:ext cx="5560386" cy="727657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88"/>
              </a:spcBef>
              <a:tabLst>
                <a:tab pos="0" algn="l"/>
              </a:tabLst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 Light"/>
                <a:cs typeface="Calibri Light"/>
              </a:rPr>
              <a:t>Nombre de points CM1 :</a:t>
            </a:r>
            <a:endParaRPr lang="fr-FR"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40272462" name="Espace réservé du contenu 37"/>
          <p:cNvSpPr/>
          <p:nvPr/>
        </p:nvSpPr>
        <p:spPr bwMode="auto">
          <a:xfrm flipH="0" flipV="0">
            <a:off x="6303323" y="524116"/>
            <a:ext cx="5783368" cy="727657"/>
          </a:xfrm>
          <a:prstGeom prst="rect">
            <a:avLst/>
          </a:prstGeom>
          <a:noFill/>
          <a:ln w="0">
            <a:solidFill>
              <a:srgbClr val="ED7D3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0" marR="0" lvl="0" indent="0" algn="l" defTabSz="91440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defRPr lang="fr-FR" sz="1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defRPr>
            </a:pPr>
            <a:r>
              <a:rPr/>
              <a:t> </a:t>
            </a: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Nombre de points CM2 :</a:t>
            </a:r>
            <a:endParaRPr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1537443176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1676697" y="98863"/>
            <a:ext cx="389295" cy="376167"/>
          </a:xfrm>
          <a:prstGeom prst="rect">
            <a:avLst/>
          </a:prstGeom>
          <a:ln w="0">
            <a:noFill/>
          </a:ln>
        </p:spPr>
      </p:pic>
      <p:sp>
        <p:nvSpPr>
          <p:cNvPr id="968911575" name=""/>
          <p:cNvSpPr txBox="1"/>
          <p:nvPr/>
        </p:nvSpPr>
        <p:spPr bwMode="auto">
          <a:xfrm flipH="0" flipV="0">
            <a:off x="620306" y="37785"/>
            <a:ext cx="10887446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Géométrie - Comment s’appelle cette forme (1) et pourquoi (5)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330540598" name=""/>
          <p:cNvPicPr/>
          <p:nvPr/>
        </p:nvPicPr>
        <p:blipFill>
          <a:blip r:embed="rId4"/>
          <a:stretch/>
        </p:blipFill>
        <p:spPr bwMode="auto">
          <a:xfrm rot="581184" flipH="0" flipV="0">
            <a:off x="3566390" y="-564508"/>
            <a:ext cx="270006" cy="359974"/>
          </a:xfrm>
          <a:prstGeom prst="rect">
            <a:avLst/>
          </a:prstGeom>
        </p:spPr>
      </p:pic>
      <p:pic>
        <p:nvPicPr>
          <p:cNvPr id="1886617923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4" y="-493164"/>
            <a:ext cx="360009" cy="413969"/>
          </a:xfrm>
          <a:prstGeom prst="rect">
            <a:avLst/>
          </a:prstGeom>
        </p:spPr>
      </p:pic>
      <p:pic>
        <p:nvPicPr>
          <p:cNvPr id="560089345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769625" y="-667721"/>
            <a:ext cx="364121" cy="588526"/>
          </a:xfrm>
          <a:prstGeom prst="rect">
            <a:avLst/>
          </a:prstGeom>
        </p:spPr>
      </p:pic>
      <p:pic>
        <p:nvPicPr>
          <p:cNvPr id="235919934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0937289" y="-497665"/>
            <a:ext cx="389295" cy="376167"/>
          </a:xfrm>
          <a:prstGeom prst="rect">
            <a:avLst/>
          </a:prstGeom>
          <a:ln w="0">
            <a:noFill/>
          </a:ln>
        </p:spPr>
      </p:pic>
      <p:pic>
        <p:nvPicPr>
          <p:cNvPr id="203134354" name=""/>
          <p:cNvPicPr/>
          <p:nvPr/>
        </p:nvPicPr>
        <p:blipFill>
          <a:blip r:embed="rId7"/>
          <a:stretch/>
        </p:blipFill>
        <p:spPr bwMode="auto">
          <a:xfrm rot="0" flipH="0" flipV="0">
            <a:off x="7859774" y="-537635"/>
            <a:ext cx="392759" cy="392721"/>
          </a:xfrm>
          <a:prstGeom prst="rect">
            <a:avLst/>
          </a:prstGeom>
        </p:spPr>
      </p:pic>
      <p:pic>
        <p:nvPicPr>
          <p:cNvPr id="124762977" name=""/>
          <p:cNvPicPr/>
          <p:nvPr/>
        </p:nvPicPr>
        <p:blipFill>
          <a:blip r:embed="rId8"/>
          <a:stretch/>
        </p:blipFill>
        <p:spPr bwMode="auto">
          <a:xfrm rot="0" flipH="0" flipV="0">
            <a:off x="7391758" y="-537635"/>
            <a:ext cx="392759" cy="392721"/>
          </a:xfrm>
          <a:prstGeom prst="rect">
            <a:avLst/>
          </a:prstGeom>
        </p:spPr>
      </p:pic>
      <p:sp>
        <p:nvSpPr>
          <p:cNvPr id="161324022" name=""/>
          <p:cNvSpPr/>
          <p:nvPr/>
        </p:nvSpPr>
        <p:spPr bwMode="auto">
          <a:xfrm rot="6206061" flipH="0" flipV="0">
            <a:off x="4224920" y="2361803"/>
            <a:ext cx="4156805" cy="341939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044811" name="Rectangle : coins arrondis 21"/>
          <p:cNvSpPr/>
          <p:nvPr/>
        </p:nvSpPr>
        <p:spPr bwMode="auto">
          <a:xfrm rot="16199589">
            <a:off x="-2975565" y="3227193"/>
            <a:ext cx="6598310" cy="41504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Entrainement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5974686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11615366" y="-499054"/>
            <a:ext cx="471325" cy="274641"/>
          </a:xfrm>
          <a:prstGeom prst="rect">
            <a:avLst/>
          </a:prstGeom>
          <a:ln w="0">
            <a:noFill/>
          </a:ln>
        </p:spPr>
      </p:pic>
      <p:sp>
        <p:nvSpPr>
          <p:cNvPr id="1200009306" name="Espace réservé du contenu 36"/>
          <p:cNvSpPr/>
          <p:nvPr/>
        </p:nvSpPr>
        <p:spPr bwMode="auto">
          <a:xfrm flipH="0" flipV="0">
            <a:off x="620306" y="524116"/>
            <a:ext cx="5560386" cy="727657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88"/>
              </a:spcBef>
              <a:tabLst>
                <a:tab pos="0" algn="l"/>
              </a:tabLst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 Light"/>
                <a:cs typeface="Calibri Light"/>
              </a:rPr>
              <a:t>Nombre de points CM1 :</a:t>
            </a:r>
            <a:endParaRPr lang="fr-FR"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467431238" name="Espace réservé du contenu 37"/>
          <p:cNvSpPr/>
          <p:nvPr/>
        </p:nvSpPr>
        <p:spPr bwMode="auto">
          <a:xfrm flipH="0" flipV="0">
            <a:off x="6303323" y="524116"/>
            <a:ext cx="5783368" cy="727657"/>
          </a:xfrm>
          <a:prstGeom prst="rect">
            <a:avLst/>
          </a:prstGeom>
          <a:noFill/>
          <a:ln w="0">
            <a:solidFill>
              <a:srgbClr val="ED7D3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0" marR="0" lvl="0" indent="0" algn="l" defTabSz="91440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defRPr lang="fr-FR" sz="1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defRPr>
            </a:pPr>
            <a:r>
              <a:rPr/>
              <a:t> </a:t>
            </a: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Nombre de points CM2 :</a:t>
            </a:r>
            <a:endParaRPr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771110293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1676697" y="98863"/>
            <a:ext cx="389295" cy="376167"/>
          </a:xfrm>
          <a:prstGeom prst="rect">
            <a:avLst/>
          </a:prstGeom>
          <a:ln w="0">
            <a:noFill/>
          </a:ln>
        </p:spPr>
      </p:pic>
      <p:sp>
        <p:nvSpPr>
          <p:cNvPr id="1417493917" name=""/>
          <p:cNvSpPr txBox="1"/>
          <p:nvPr/>
        </p:nvSpPr>
        <p:spPr bwMode="auto">
          <a:xfrm flipH="0" flipV="0">
            <a:off x="620306" y="37785"/>
            <a:ext cx="10887446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Géométrie - Comment s’appelle cette forme (1) et pourquoi (5)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338906707" name=""/>
          <p:cNvPicPr/>
          <p:nvPr/>
        </p:nvPicPr>
        <p:blipFill>
          <a:blip r:embed="rId4"/>
          <a:stretch/>
        </p:blipFill>
        <p:spPr bwMode="auto">
          <a:xfrm rot="581184" flipH="0" flipV="0">
            <a:off x="3566390" y="-564508"/>
            <a:ext cx="270006" cy="359974"/>
          </a:xfrm>
          <a:prstGeom prst="rect">
            <a:avLst/>
          </a:prstGeom>
        </p:spPr>
      </p:pic>
      <p:pic>
        <p:nvPicPr>
          <p:cNvPr id="134685607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4" y="-493164"/>
            <a:ext cx="360009" cy="413969"/>
          </a:xfrm>
          <a:prstGeom prst="rect">
            <a:avLst/>
          </a:prstGeom>
        </p:spPr>
      </p:pic>
      <p:pic>
        <p:nvPicPr>
          <p:cNvPr id="1800640136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769625" y="-667721"/>
            <a:ext cx="364121" cy="588526"/>
          </a:xfrm>
          <a:prstGeom prst="rect">
            <a:avLst/>
          </a:prstGeom>
        </p:spPr>
      </p:pic>
      <p:pic>
        <p:nvPicPr>
          <p:cNvPr id="456978658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0937289" y="-497665"/>
            <a:ext cx="389295" cy="376167"/>
          </a:xfrm>
          <a:prstGeom prst="rect">
            <a:avLst/>
          </a:prstGeom>
          <a:ln w="0">
            <a:noFill/>
          </a:ln>
        </p:spPr>
      </p:pic>
      <p:pic>
        <p:nvPicPr>
          <p:cNvPr id="1102350892" name=""/>
          <p:cNvPicPr/>
          <p:nvPr/>
        </p:nvPicPr>
        <p:blipFill>
          <a:blip r:embed="rId7"/>
          <a:stretch/>
        </p:blipFill>
        <p:spPr bwMode="auto">
          <a:xfrm rot="0" flipH="0" flipV="0">
            <a:off x="7859774" y="-537635"/>
            <a:ext cx="392759" cy="392721"/>
          </a:xfrm>
          <a:prstGeom prst="rect">
            <a:avLst/>
          </a:prstGeom>
        </p:spPr>
      </p:pic>
      <p:pic>
        <p:nvPicPr>
          <p:cNvPr id="1204891976" name=""/>
          <p:cNvPicPr/>
          <p:nvPr/>
        </p:nvPicPr>
        <p:blipFill>
          <a:blip r:embed="rId8"/>
          <a:stretch/>
        </p:blipFill>
        <p:spPr bwMode="auto">
          <a:xfrm rot="0" flipH="0" flipV="0">
            <a:off x="7391758" y="-537635"/>
            <a:ext cx="392759" cy="392721"/>
          </a:xfrm>
          <a:prstGeom prst="rect">
            <a:avLst/>
          </a:prstGeom>
        </p:spPr>
      </p:pic>
      <p:grpSp>
        <p:nvGrpSpPr>
          <p:cNvPr id="250550979" name=""/>
          <p:cNvGrpSpPr/>
          <p:nvPr/>
        </p:nvGrpSpPr>
        <p:grpSpPr bwMode="auto">
          <a:xfrm rot="0" flipH="0" flipV="0">
            <a:off x="5317619" y="1414372"/>
            <a:ext cx="1931738" cy="4917607"/>
            <a:chOff x="0" y="0"/>
            <a:chExt cx="1931738" cy="4917607"/>
          </a:xfrm>
        </p:grpSpPr>
        <p:sp>
          <p:nvSpPr>
            <p:cNvPr id="1245047563" name=""/>
            <p:cNvSpPr/>
            <p:nvPr/>
          </p:nvSpPr>
          <p:spPr bwMode="auto">
            <a:xfrm>
              <a:off x="0" y="0"/>
              <a:ext cx="1906123" cy="4916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591351104" name=""/>
            <p:cNvSpPr/>
            <p:nvPr/>
          </p:nvSpPr>
          <p:spPr bwMode="auto">
            <a:xfrm>
              <a:off x="0" y="16006"/>
              <a:ext cx="1931738" cy="266254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803187100" name=""/>
            <p:cNvSpPr/>
            <p:nvPr/>
          </p:nvSpPr>
          <p:spPr bwMode="auto">
            <a:xfrm flipH="1">
              <a:off x="1906052" y="2663778"/>
              <a:ext cx="20774" cy="225382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2403288" name="Rectangle : coins arrondis 21"/>
          <p:cNvSpPr/>
          <p:nvPr/>
        </p:nvSpPr>
        <p:spPr bwMode="auto">
          <a:xfrm rot="16199589">
            <a:off x="-2975565" y="3227193"/>
            <a:ext cx="6598310" cy="41504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Entrainement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2480393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11615366" y="-499054"/>
            <a:ext cx="471325" cy="274641"/>
          </a:xfrm>
          <a:prstGeom prst="rect">
            <a:avLst/>
          </a:prstGeom>
          <a:ln w="0">
            <a:noFill/>
          </a:ln>
        </p:spPr>
      </p:pic>
      <p:sp>
        <p:nvSpPr>
          <p:cNvPr id="1722068193" name="Espace réservé du contenu 36"/>
          <p:cNvSpPr/>
          <p:nvPr/>
        </p:nvSpPr>
        <p:spPr bwMode="auto">
          <a:xfrm flipH="0" flipV="0">
            <a:off x="620306" y="524116"/>
            <a:ext cx="11326413" cy="616201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88"/>
              </a:spcBef>
              <a:tabLst>
                <a:tab pos="0" algn="l"/>
              </a:tabLst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 Light"/>
                <a:cs typeface="Calibri Light"/>
              </a:rPr>
              <a:t>1 figure.</a:t>
            </a:r>
            <a:endParaRPr lang="fr-FR"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ts val="988"/>
              </a:spcBef>
              <a:tabLst>
                <a:tab pos="0" algn="l"/>
              </a:tabLst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 Light"/>
                <a:cs typeface="Calibri Light"/>
              </a:rPr>
              <a:t>30 secondes de mémorisation.</a:t>
            </a:r>
            <a:endParaRPr lang="fr-FR"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ts val="988"/>
              </a:spcBef>
              <a:tabLst>
                <a:tab pos="0" algn="l"/>
              </a:tabLst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 Light"/>
                <a:cs typeface="Calibri Light"/>
              </a:rPr>
              <a:t>2 minutes pour la reproduire dans le cahier de brouillon.</a:t>
            </a:r>
            <a:endParaRPr lang="fr-FR" sz="28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755010212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1676697" y="98863"/>
            <a:ext cx="389295" cy="376167"/>
          </a:xfrm>
          <a:prstGeom prst="rect">
            <a:avLst/>
          </a:prstGeom>
          <a:ln w="0">
            <a:noFill/>
          </a:ln>
        </p:spPr>
      </p:pic>
      <p:sp>
        <p:nvSpPr>
          <p:cNvPr id="657133973" name=""/>
          <p:cNvSpPr txBox="1"/>
          <p:nvPr/>
        </p:nvSpPr>
        <p:spPr bwMode="auto">
          <a:xfrm flipH="0" flipV="0">
            <a:off x="620306" y="37785"/>
            <a:ext cx="10890326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Géométrie - La photo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479178604" name=""/>
          <p:cNvPicPr/>
          <p:nvPr/>
        </p:nvPicPr>
        <p:blipFill>
          <a:blip r:embed="rId4"/>
          <a:stretch/>
        </p:blipFill>
        <p:spPr bwMode="auto">
          <a:xfrm rot="581184" flipH="0" flipV="0">
            <a:off x="3445887" y="-647572"/>
            <a:ext cx="270006" cy="359974"/>
          </a:xfrm>
          <a:prstGeom prst="rect">
            <a:avLst/>
          </a:prstGeom>
        </p:spPr>
      </p:pic>
      <p:pic>
        <p:nvPicPr>
          <p:cNvPr id="238153688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11522" y="37785"/>
            <a:ext cx="360009" cy="413969"/>
          </a:xfrm>
          <a:prstGeom prst="rect">
            <a:avLst/>
          </a:prstGeom>
        </p:spPr>
      </p:pic>
      <p:pic>
        <p:nvPicPr>
          <p:cNvPr id="2129512587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769625" y="-667721"/>
            <a:ext cx="364121" cy="588526"/>
          </a:xfrm>
          <a:prstGeom prst="rect">
            <a:avLst/>
          </a:prstGeom>
        </p:spPr>
      </p:pic>
      <p:pic>
        <p:nvPicPr>
          <p:cNvPr id="562252464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0937289" y="-497665"/>
            <a:ext cx="389295" cy="376167"/>
          </a:xfrm>
          <a:prstGeom prst="rect">
            <a:avLst/>
          </a:prstGeom>
          <a:ln w="0">
            <a:noFill/>
          </a:ln>
        </p:spPr>
      </p:pic>
      <p:pic>
        <p:nvPicPr>
          <p:cNvPr id="643900716" name=""/>
          <p:cNvPicPr/>
          <p:nvPr/>
        </p:nvPicPr>
        <p:blipFill>
          <a:blip r:embed="rId7"/>
          <a:stretch/>
        </p:blipFill>
        <p:spPr bwMode="auto">
          <a:xfrm rot="0" flipH="0" flipV="0">
            <a:off x="7859774" y="-537635"/>
            <a:ext cx="392759" cy="392721"/>
          </a:xfrm>
          <a:prstGeom prst="rect">
            <a:avLst/>
          </a:prstGeom>
        </p:spPr>
      </p:pic>
      <p:pic>
        <p:nvPicPr>
          <p:cNvPr id="192250244" name=""/>
          <p:cNvPicPr/>
          <p:nvPr/>
        </p:nvPicPr>
        <p:blipFill>
          <a:blip r:embed="rId8"/>
          <a:stretch/>
        </p:blipFill>
        <p:spPr bwMode="auto">
          <a:xfrm rot="0" flipH="0" flipV="0">
            <a:off x="7391758" y="-537635"/>
            <a:ext cx="392759" cy="392721"/>
          </a:xfrm>
          <a:prstGeom prst="rect">
            <a:avLst/>
          </a:prstGeom>
        </p:spPr>
      </p:pic>
      <p:sp>
        <p:nvSpPr>
          <p:cNvPr id="437130608" name=""/>
          <p:cNvSpPr/>
          <p:nvPr/>
        </p:nvSpPr>
        <p:spPr bwMode="auto">
          <a:xfrm rot="0" flipH="0" flipV="0">
            <a:off x="5209950" y="2256821"/>
            <a:ext cx="2069353" cy="39579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0204054" name="ZoneTexte 6"/>
          <p:cNvSpPr txBox="1">
            <a:spLocks noGrp="1"/>
          </p:cNvSpPr>
          <p:nvPr/>
        </p:nvSpPr>
        <p:spPr bwMode="auto">
          <a:xfrm>
            <a:off x="902099" y="990297"/>
            <a:ext cx="2993757" cy="64044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algn="l">
              <a:defRPr/>
            </a:pPr>
            <a:r>
              <a:rPr lang="en-US" sz="3600">
                <a:solidFill>
                  <a:srgbClr val="000000"/>
                </a:solidFill>
                <a:latin typeface="Calibri"/>
                <a:cs typeface="Calibri"/>
              </a:rPr>
              <a:t>Friday morning</a:t>
            </a:r>
            <a:endParaRPr/>
          </a:p>
        </p:txBody>
      </p:sp>
      <p:sp>
        <p:nvSpPr>
          <p:cNvPr id="1737079577" name="ZoneTexte 7"/>
          <p:cNvSpPr txBox="1">
            <a:spLocks noGrp="1"/>
          </p:cNvSpPr>
          <p:nvPr/>
        </p:nvSpPr>
        <p:spPr bwMode="auto">
          <a:xfrm>
            <a:off x="6796368" y="990297"/>
            <a:ext cx="5147312" cy="6404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algn="l">
              <a:defRPr/>
            </a:pPr>
            <a:r>
              <a:rPr lang="en-US" sz="3600">
                <a:solidFill>
                  <a:srgbClr val="000000"/>
                </a:solidFill>
                <a:latin typeface="Calibri"/>
                <a:cs typeface="Calibri"/>
              </a:rPr>
              <a:t>Friday afternoon</a:t>
            </a:r>
            <a:endParaRPr/>
          </a:p>
        </p:txBody>
      </p:sp>
      <p:sp>
        <p:nvSpPr>
          <p:cNvPr id="1072323997" name="ZoneTexte 2"/>
          <p:cNvSpPr txBox="1">
            <a:spLocks noGrp="1"/>
          </p:cNvSpPr>
          <p:nvPr/>
        </p:nvSpPr>
        <p:spPr bwMode="auto">
          <a:xfrm rot="0">
            <a:off x="3661" y="0"/>
            <a:ext cx="2670508" cy="8233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algn="ctr">
              <a:defRPr/>
            </a:pPr>
            <a:r>
              <a:rPr lang="en-US" sz="48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Timetable</a:t>
            </a:r>
            <a:endParaRPr sz="5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2208188" name="Rectangle : coins arrondis 1"/>
          <p:cNvSpPr>
            <a:spLocks noGrp="1"/>
          </p:cNvSpPr>
          <p:nvPr/>
        </p:nvSpPr>
        <p:spPr bwMode="auto">
          <a:xfrm rot="16199895" flipH="0" flipV="0">
            <a:off x="4142260" y="3309151"/>
            <a:ext cx="4078584" cy="646156"/>
          </a:xfrm>
          <a:prstGeom prst="roundRect">
            <a:avLst>
              <a:gd name="adj" fmla="val 0"/>
            </a:avLst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/>
          <a:p>
            <a:pPr marL="0" algn="ctr">
              <a:defRPr/>
            </a:pPr>
            <a:r>
              <a:rPr lang="fr-FR" sz="3200">
                <a:solidFill>
                  <a:srgbClr val="FFFFFF"/>
                </a:solidFill>
                <a:latin typeface="Calibri Light"/>
                <a:cs typeface="Calibri Light"/>
              </a:rPr>
              <a:t>lunch break</a:t>
            </a:r>
            <a:endParaRPr>
              <a:latin typeface="Calibri Light"/>
              <a:cs typeface="Calibri Light"/>
            </a:endParaRPr>
          </a:p>
        </p:txBody>
      </p:sp>
      <p:graphicFrame>
        <p:nvGraphicFramePr>
          <p:cNvPr id="1275945132" name=""/>
          <p:cNvGraphicFramePr>
            <a:graphicFrameLocks xmlns:a="http://schemas.openxmlformats.org/drawingml/2006/main"/>
          </p:cNvGraphicFramePr>
          <p:nvPr/>
        </p:nvGraphicFramePr>
        <p:xfrm>
          <a:off x="796986" y="1592937"/>
          <a:ext cx="4769751" cy="4541519"/>
        </p:xfrm>
        <a:graphic>
          <a:graphicData uri="http://schemas.openxmlformats.org/drawingml/2006/table">
            <a:tbl>
              <a:tblPr firstRow="0" firstCol="0" lastRow="0" lastCol="0" bandRow="1" bandCol="0">
                <a:tableStyleId>{2D5ABB26-0587-4C30-8999-92F81FD0307C}</a:tableStyleId>
              </a:tblPr>
              <a:tblGrid>
                <a:gridCol w="4769751"/>
              </a:tblGrid>
              <a:tr h="297180"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35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Welcome and rituals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English </a:t>
                      </a:r>
                      <a:r>
                        <a:rPr lang="en-US" sz="2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-&gt; 08:30</a:t>
                      </a:r>
                      <a:endParaRPr sz="110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Sports</a:t>
                      </a:r>
                      <a:endParaRPr lang="en-GB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>
                        <a:defRPr/>
                      </a:pPr>
                      <a:r>
                        <a:rPr lang="en-GB" sz="2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Swimming</a:t>
                      </a:r>
                      <a:endParaRPr lang="en-GB" sz="2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>
                        <a:defRPr/>
                      </a:pPr>
                      <a:r>
                        <a:rPr lang="en-GB" sz="2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-&gt; 10:35</a:t>
                      </a:r>
                      <a:endParaRPr lang="en-GB" sz="14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English</a:t>
                      </a:r>
                      <a:endParaRPr lang="fr-FR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Français</a:t>
                      </a:r>
                      <a:endParaRPr lang="fr-FR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5445331" name=""/>
          <p:cNvGraphicFramePr>
            <a:graphicFrameLocks xmlns:a="http://schemas.openxmlformats.org/drawingml/2006/main"/>
          </p:cNvGraphicFramePr>
          <p:nvPr/>
        </p:nvGraphicFramePr>
        <p:xfrm>
          <a:off x="6796368" y="1592937"/>
          <a:ext cx="4769751" cy="3627117"/>
        </p:xfrm>
        <a:graphic>
          <a:graphicData uri="http://schemas.openxmlformats.org/drawingml/2006/table">
            <a:tbl>
              <a:tblPr firstRow="0" firstCol="0" lastRow="0" lastCol="0" bandRow="1" bandCol="0">
                <a:tableStyleId>{2D5ABB26-0587-4C30-8999-92F81FD0307C}</a:tableStyleId>
              </a:tblPr>
              <a:tblGrid>
                <a:gridCol w="4769751"/>
              </a:tblGrid>
              <a:tr h="630000"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35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Quiet, we are reading !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Maths</a:t>
                      </a:r>
                      <a:endParaRPr sz="24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Histoire</a:t>
                      </a:r>
                      <a:endParaRPr lang="en-US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Afternoon break</a:t>
                      </a:r>
                      <a:endParaRPr lang="en-US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Géographie</a:t>
                      </a:r>
                      <a:endParaRPr lang="fr-FR" sz="36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Mme Belmonte</a:t>
                      </a:r>
                      <a:endParaRPr lang="fr-FR" sz="28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solidFill>
                      <a:srgbClr val="F7C7A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1167401" name="Rectangle : coins arrondis 21"/>
          <p:cNvSpPr/>
          <p:nvPr/>
        </p:nvSpPr>
        <p:spPr bwMode="auto">
          <a:xfrm rot="16199728">
            <a:off x="-2989174" y="3227194"/>
            <a:ext cx="6598311" cy="41505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Problèmes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0744186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6723429" y="-744413"/>
            <a:ext cx="471326" cy="274642"/>
          </a:xfrm>
          <a:prstGeom prst="rect">
            <a:avLst/>
          </a:prstGeom>
          <a:ln w="0">
            <a:noFill/>
          </a:ln>
        </p:spPr>
      </p:pic>
      <p:pic>
        <p:nvPicPr>
          <p:cNvPr id="1958654558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11697399" y="58731"/>
            <a:ext cx="389296" cy="376172"/>
          </a:xfrm>
          <a:prstGeom prst="rect">
            <a:avLst/>
          </a:prstGeom>
          <a:ln w="0">
            <a:noFill/>
          </a:ln>
        </p:spPr>
      </p:pic>
      <p:sp>
        <p:nvSpPr>
          <p:cNvPr id="1369602746" name=""/>
          <p:cNvSpPr txBox="1"/>
          <p:nvPr/>
        </p:nvSpPr>
        <p:spPr bwMode="auto">
          <a:xfrm flipH="0" flipV="0">
            <a:off x="620306" y="37785"/>
            <a:ext cx="5854573" cy="51851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Problèmes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735280015" name=""/>
          <p:cNvPicPr/>
          <p:nvPr/>
        </p:nvPicPr>
        <p:blipFill>
          <a:blip r:embed="rId4"/>
          <a:stretch/>
        </p:blipFill>
        <p:spPr bwMode="auto">
          <a:xfrm rot="581322" flipH="0" flipV="0">
            <a:off x="2314538" y="54775"/>
            <a:ext cx="270007" cy="359975"/>
          </a:xfrm>
          <a:prstGeom prst="rect">
            <a:avLst/>
          </a:prstGeom>
        </p:spPr>
      </p:pic>
      <p:pic>
        <p:nvPicPr>
          <p:cNvPr id="180455935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4" y="-493168"/>
            <a:ext cx="360009" cy="413970"/>
          </a:xfrm>
          <a:prstGeom prst="rect">
            <a:avLst/>
          </a:prstGeom>
        </p:spPr>
      </p:pic>
      <p:pic>
        <p:nvPicPr>
          <p:cNvPr id="822856128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5083839" y="-691127"/>
            <a:ext cx="364125" cy="588528"/>
          </a:xfrm>
          <a:prstGeom prst="rect">
            <a:avLst/>
          </a:prstGeom>
        </p:spPr>
      </p:pic>
      <p:pic>
        <p:nvPicPr>
          <p:cNvPr id="2118307088" name=""/>
          <p:cNvPicPr/>
          <p:nvPr/>
        </p:nvPicPr>
        <p:blipFill>
          <a:blip r:embed="rId4"/>
          <a:stretch/>
        </p:blipFill>
        <p:spPr bwMode="auto">
          <a:xfrm rot="581322" flipH="0" flipV="0">
            <a:off x="8791749" y="-506125"/>
            <a:ext cx="270007" cy="359975"/>
          </a:xfrm>
          <a:prstGeom prst="rect">
            <a:avLst/>
          </a:prstGeom>
        </p:spPr>
      </p:pic>
      <p:pic>
        <p:nvPicPr>
          <p:cNvPr id="174843724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0" flipH="0" flipV="0">
            <a:off x="5598918" y="-531417"/>
            <a:ext cx="360009" cy="359975"/>
          </a:xfrm>
          <a:prstGeom prst="rect">
            <a:avLst/>
          </a:prstGeom>
        </p:spPr>
      </p:pic>
      <p:pic>
        <p:nvPicPr>
          <p:cNvPr id="2055053664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0" flipH="0" flipV="0">
            <a:off x="9315801" y="-489569"/>
            <a:ext cx="360009" cy="359975"/>
          </a:xfrm>
          <a:prstGeom prst="rect">
            <a:avLst/>
          </a:prstGeom>
        </p:spPr>
      </p:pic>
      <p:pic>
        <p:nvPicPr>
          <p:cNvPr id="1504950603" name=""/>
          <p:cNvPicPr/>
          <p:nvPr/>
        </p:nvPicPr>
        <p:blipFill>
          <a:blip r:embed="rId8"/>
          <a:stretch/>
        </p:blipFill>
        <p:spPr bwMode="auto">
          <a:xfrm rot="0" flipH="0" flipV="0">
            <a:off x="1954000" y="-630399"/>
            <a:ext cx="392760" cy="392722"/>
          </a:xfrm>
          <a:prstGeom prst="rect">
            <a:avLst/>
          </a:prstGeom>
        </p:spPr>
      </p:pic>
      <p:pic>
        <p:nvPicPr>
          <p:cNvPr id="1317990080" name=""/>
          <p:cNvPicPr/>
          <p:nvPr/>
        </p:nvPicPr>
        <p:blipFill>
          <a:blip r:embed="rId9"/>
          <a:stretch/>
        </p:blipFill>
        <p:spPr bwMode="auto">
          <a:xfrm rot="0" flipH="0" flipV="0">
            <a:off x="1485983" y="-630399"/>
            <a:ext cx="392760" cy="392722"/>
          </a:xfrm>
          <a:prstGeom prst="rect">
            <a:avLst/>
          </a:prstGeom>
        </p:spPr>
      </p:pic>
      <p:pic>
        <p:nvPicPr>
          <p:cNvPr id="1200421208" name="Image 5" descr=""/>
          <p:cNvPicPr/>
          <p:nvPr/>
        </p:nvPicPr>
        <p:blipFill>
          <a:blip r:embed="rId10"/>
          <a:stretch/>
        </p:blipFill>
        <p:spPr bwMode="auto">
          <a:xfrm>
            <a:off x="8194842" y="-1791291"/>
            <a:ext cx="3942718" cy="1046876"/>
          </a:xfrm>
          <a:prstGeom prst="rect">
            <a:avLst/>
          </a:prstGeom>
          <a:ln w="0">
            <a:noFill/>
          </a:ln>
        </p:spPr>
      </p:pic>
      <p:sp>
        <p:nvSpPr>
          <p:cNvPr id="668532119" name="Espace réservé du contenu 36"/>
          <p:cNvSpPr/>
          <p:nvPr/>
        </p:nvSpPr>
        <p:spPr bwMode="auto">
          <a:xfrm flipH="0" flipV="0">
            <a:off x="620310" y="524117"/>
            <a:ext cx="11402611" cy="6291102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87"/>
              </a:spcBef>
              <a:tabLst>
                <a:tab pos="0" algn="l"/>
              </a:tabLst>
              <a:defRPr/>
            </a:pPr>
            <a:r>
              <a:rPr lang="fr-FR" sz="28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Résolution individuelle</a:t>
            </a:r>
            <a:endParaRPr lang="fr-FR" sz="28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Faire au moins 1 problème de la liste </a:t>
            </a:r>
            <a:endParaRPr lang="fr-FR" sz="2800" b="0" i="0" u="none" strike="noStrike" cap="none" spc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&gt; Écrire le titre</a:t>
            </a:r>
            <a:endParaRPr lang="fr-FR" sz="2800" b="0" i="0" u="none" strike="noStrike" cap="none" spc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&gt; Coller l’énoncé</a:t>
            </a:r>
            <a:endParaRPr lang="fr-FR" sz="2800" b="0" i="0" u="none" strike="noStrike" cap="none" spc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&gt; Essayer de faire un schéma / si possible en barre</a:t>
            </a:r>
            <a:endParaRPr lang="fr-FR" sz="2800" b="0" i="0" u="none" strike="noStrike" cap="none" spc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&gt; Faire le calcul</a:t>
            </a:r>
            <a:endParaRPr lang="fr-FR" sz="2800" b="0" i="0" u="none" strike="noStrike" cap="none" spc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&gt; Faire la phrase réponse</a:t>
            </a:r>
            <a:endParaRPr lang="fr-FR" sz="2800" b="0" i="0" u="none" strike="noStrike" cap="none" spc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 b="0" i="0" u="none" strike="noStrike" cap="none" spc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 b="0" i="0" u="none" strike="noStrike" cap="none" spc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44528871" name="Image 5" descr=""/>
          <p:cNvPicPr/>
          <p:nvPr/>
        </p:nvPicPr>
        <p:blipFill>
          <a:blip r:embed="rId10"/>
          <a:stretch/>
        </p:blipFill>
        <p:spPr bwMode="auto">
          <a:xfrm>
            <a:off x="7877330" y="975096"/>
            <a:ext cx="3942715" cy="104687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8930690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9313413" y="-482283"/>
            <a:ext cx="471328" cy="274644"/>
          </a:xfrm>
          <a:prstGeom prst="rect">
            <a:avLst/>
          </a:prstGeom>
          <a:ln w="0">
            <a:noFill/>
          </a:ln>
        </p:spPr>
      </p:pic>
      <p:sp>
        <p:nvSpPr>
          <p:cNvPr id="784771246" name="Espace réservé du contenu 36"/>
          <p:cNvSpPr/>
          <p:nvPr/>
        </p:nvSpPr>
        <p:spPr bwMode="auto">
          <a:xfrm flipH="0" flipV="0">
            <a:off x="576133" y="524119"/>
            <a:ext cx="11494555" cy="6291107"/>
          </a:xfrm>
          <a:prstGeom prst="rect">
            <a:avLst/>
          </a:prstGeom>
          <a:noFill/>
          <a:ln w="12699">
            <a:solidFill>
              <a:schemeClr val="accent2"/>
            </a:solidFill>
            <a:prstDash val="solid"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90000" tIns="45000" rIns="90000" bIns="45000" numCol="1" spcCol="0" rtlCol="0" fromWordArt="0" anchor="t" anchorCtr="0" forceAA="0" upright="0" compatLnSpc="0">
            <a:normAutofit/>
          </a:bodyPr>
          <a:p>
            <a:pPr>
              <a:defRPr/>
            </a:pPr>
            <a:r>
              <a:rPr lang="fr-FR" sz="36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Lecture leçon 3</a:t>
            </a:r>
            <a:endParaRPr lang="fr-FR" sz="2400" b="0" i="1" u="none" strike="noStrike" cap="none" spc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>
              <a:defRPr/>
            </a:pPr>
            <a:endParaRPr sz="2400" b="0" i="1" u="none" strike="noStrike" cap="non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54043018" name=""/>
          <p:cNvSpPr txBox="1"/>
          <p:nvPr/>
        </p:nvSpPr>
        <p:spPr bwMode="auto">
          <a:xfrm flipH="0" flipV="0">
            <a:off x="620304" y="37788"/>
            <a:ext cx="5765953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Géométrie - les polygones</a:t>
            </a:r>
            <a:endParaRPr lang="fr-FR" sz="2400">
              <a:latin typeface="Calibri Light"/>
              <a:cs typeface="Calibri Light"/>
            </a:endParaRPr>
          </a:p>
        </p:txBody>
      </p:sp>
      <p:pic>
        <p:nvPicPr>
          <p:cNvPr id="8990822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7993112" y="-875006"/>
            <a:ext cx="360012" cy="413973"/>
          </a:xfrm>
          <a:prstGeom prst="rect">
            <a:avLst/>
          </a:prstGeom>
        </p:spPr>
      </p:pic>
      <p:sp>
        <p:nvSpPr>
          <p:cNvPr id="2134151854" name="Rectangle : coins arrondis 21"/>
          <p:cNvSpPr/>
          <p:nvPr/>
        </p:nvSpPr>
        <p:spPr bwMode="auto">
          <a:xfrm rot="16199728">
            <a:off x="-2989176" y="3227196"/>
            <a:ext cx="6598313" cy="41505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Ateliers / apprentissages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861411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6344148" y="-493168"/>
            <a:ext cx="360012" cy="359977"/>
          </a:xfrm>
          <a:prstGeom prst="rect">
            <a:avLst/>
          </a:prstGeom>
        </p:spPr>
      </p:pic>
      <p:pic>
        <p:nvPicPr>
          <p:cNvPr id="23604471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635748" y="-776548"/>
            <a:ext cx="364125" cy="588528"/>
          </a:xfrm>
          <a:prstGeom prst="rect">
            <a:avLst/>
          </a:prstGeom>
        </p:spPr>
      </p:pic>
      <p:pic>
        <p:nvPicPr>
          <p:cNvPr id="1264555869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1488938" y="-813404"/>
            <a:ext cx="640536" cy="640473"/>
          </a:xfrm>
          <a:prstGeom prst="rect">
            <a:avLst/>
          </a:prstGeom>
        </p:spPr>
      </p:pic>
      <p:pic>
        <p:nvPicPr>
          <p:cNvPr id="678660619" name=""/>
          <p:cNvPicPr/>
          <p:nvPr/>
        </p:nvPicPr>
        <p:blipFill>
          <a:blip r:embed="rId7"/>
          <a:stretch/>
        </p:blipFill>
        <p:spPr bwMode="auto">
          <a:xfrm rot="581286" flipH="0" flipV="0">
            <a:off x="4572404" y="-945782"/>
            <a:ext cx="270009" cy="359977"/>
          </a:xfrm>
          <a:prstGeom prst="rect">
            <a:avLst/>
          </a:prstGeom>
        </p:spPr>
      </p:pic>
      <p:pic>
        <p:nvPicPr>
          <p:cNvPr id="288366596" name=""/>
          <p:cNvPicPr/>
          <p:nvPr/>
        </p:nvPicPr>
        <p:blipFill>
          <a:blip r:embed="rId8"/>
          <a:stretch/>
        </p:blipFill>
        <p:spPr bwMode="auto">
          <a:xfrm rot="0" flipH="0" flipV="0">
            <a:off x="10623924" y="-1060742"/>
            <a:ext cx="392760" cy="392722"/>
          </a:xfrm>
          <a:prstGeom prst="rect">
            <a:avLst/>
          </a:prstGeom>
        </p:spPr>
      </p:pic>
      <p:pic>
        <p:nvPicPr>
          <p:cNvPr id="302288627" name=""/>
          <p:cNvPicPr/>
          <p:nvPr/>
        </p:nvPicPr>
        <p:blipFill>
          <a:blip r:embed="rId9"/>
          <a:stretch/>
        </p:blipFill>
        <p:spPr bwMode="auto">
          <a:xfrm rot="0" flipH="0" flipV="0">
            <a:off x="5547018" y="-875006"/>
            <a:ext cx="392760" cy="392722"/>
          </a:xfrm>
          <a:prstGeom prst="rect">
            <a:avLst/>
          </a:prstGeom>
        </p:spPr>
      </p:pic>
      <p:pic>
        <p:nvPicPr>
          <p:cNvPr id="463003512" name="Graphique 64" descr=""/>
          <p:cNvPicPr/>
          <p:nvPr/>
        </p:nvPicPr>
        <p:blipFill>
          <a:blip r:embed="rId10"/>
          <a:stretch/>
        </p:blipFill>
        <p:spPr bwMode="auto">
          <a:xfrm flipH="0" flipV="0">
            <a:off x="11681390" y="37788"/>
            <a:ext cx="389299" cy="376171"/>
          </a:xfrm>
          <a:prstGeom prst="rect">
            <a:avLst/>
          </a:prstGeom>
          <a:ln w="0">
            <a:noFill/>
          </a:ln>
        </p:spPr>
      </p:pic>
      <p:pic>
        <p:nvPicPr>
          <p:cNvPr id="2060657030" name="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 flipH="0" flipV="0">
            <a:off x="898102" y="1126632"/>
            <a:ext cx="4491907" cy="5505067"/>
          </a:xfrm>
          <a:prstGeom prst="rect">
            <a:avLst/>
          </a:prstGeom>
        </p:spPr>
      </p:pic>
      <p:pic>
        <p:nvPicPr>
          <p:cNvPr id="998941566" name="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 flipH="0" flipV="0">
            <a:off x="6469622" y="556273"/>
            <a:ext cx="4662318" cy="6211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84712512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9313412" y="-482282"/>
            <a:ext cx="471328" cy="274644"/>
          </a:xfrm>
          <a:prstGeom prst="rect">
            <a:avLst/>
          </a:prstGeom>
          <a:ln w="0">
            <a:noFill/>
          </a:ln>
        </p:spPr>
      </p:pic>
      <p:sp>
        <p:nvSpPr>
          <p:cNvPr id="205819611" name="Espace réservé du contenu 36"/>
          <p:cNvSpPr/>
          <p:nvPr/>
        </p:nvSpPr>
        <p:spPr bwMode="auto">
          <a:xfrm flipH="0" flipV="0">
            <a:off x="576132" y="524118"/>
            <a:ext cx="11494554" cy="6291107"/>
          </a:xfrm>
          <a:prstGeom prst="rect">
            <a:avLst/>
          </a:prstGeom>
          <a:noFill/>
          <a:ln w="12699">
            <a:solidFill>
              <a:schemeClr val="accent2"/>
            </a:solidFill>
            <a:prstDash val="solid"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90000" tIns="45000" rIns="90000" bIns="45000" numCol="1" spcCol="0" rtlCol="0" fromWordArt="0" anchor="t" anchorCtr="0" forceAA="0" upright="0" compatLnSpc="0">
            <a:normAutofit/>
          </a:bodyPr>
          <a:p>
            <a:pPr>
              <a:defRPr/>
            </a:pPr>
            <a:r>
              <a:rPr lang="fr-FR" sz="36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Fiche « polygones »</a:t>
            </a:r>
            <a:endParaRPr lang="fr-FR" sz="2400" b="0" i="1" u="none" strike="noStrike" cap="none" spc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>
              <a:defRPr/>
            </a:pPr>
            <a:endParaRPr sz="2400" b="0" i="1" u="none" strike="noStrike" cap="non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384184292" name=""/>
          <p:cNvSpPr txBox="1"/>
          <p:nvPr/>
        </p:nvSpPr>
        <p:spPr bwMode="auto">
          <a:xfrm flipH="0" flipV="0">
            <a:off x="620304" y="37788"/>
            <a:ext cx="5765953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Géométrie - les polygones</a:t>
            </a:r>
            <a:endParaRPr lang="fr-FR" sz="2400">
              <a:latin typeface="Calibri Light"/>
              <a:cs typeface="Calibri Light"/>
            </a:endParaRPr>
          </a:p>
        </p:txBody>
      </p:sp>
      <p:pic>
        <p:nvPicPr>
          <p:cNvPr id="210522806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7993111" y="-875005"/>
            <a:ext cx="360012" cy="413973"/>
          </a:xfrm>
          <a:prstGeom prst="rect">
            <a:avLst/>
          </a:prstGeom>
        </p:spPr>
      </p:pic>
      <p:sp>
        <p:nvSpPr>
          <p:cNvPr id="742451337" name="Rectangle : coins arrondis 21"/>
          <p:cNvSpPr/>
          <p:nvPr/>
        </p:nvSpPr>
        <p:spPr bwMode="auto">
          <a:xfrm rot="16199693">
            <a:off x="-2989176" y="3227196"/>
            <a:ext cx="6598313" cy="41505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Ateliers / apprentissages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405034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6344147" y="-493168"/>
            <a:ext cx="360012" cy="359977"/>
          </a:xfrm>
          <a:prstGeom prst="rect">
            <a:avLst/>
          </a:prstGeom>
        </p:spPr>
      </p:pic>
      <p:pic>
        <p:nvPicPr>
          <p:cNvPr id="1226473253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0949880" y="119694"/>
            <a:ext cx="364125" cy="588527"/>
          </a:xfrm>
          <a:prstGeom prst="rect">
            <a:avLst/>
          </a:prstGeom>
        </p:spPr>
      </p:pic>
      <p:pic>
        <p:nvPicPr>
          <p:cNvPr id="1379357365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1488937" y="-813404"/>
            <a:ext cx="640535" cy="640472"/>
          </a:xfrm>
          <a:prstGeom prst="rect">
            <a:avLst/>
          </a:prstGeom>
        </p:spPr>
      </p:pic>
      <p:pic>
        <p:nvPicPr>
          <p:cNvPr id="1164948418" name=""/>
          <p:cNvPicPr/>
          <p:nvPr/>
        </p:nvPicPr>
        <p:blipFill>
          <a:blip r:embed="rId7"/>
          <a:stretch/>
        </p:blipFill>
        <p:spPr bwMode="auto">
          <a:xfrm rot="581254" flipH="0" flipV="0">
            <a:off x="4572404" y="-945781"/>
            <a:ext cx="270009" cy="359977"/>
          </a:xfrm>
          <a:prstGeom prst="rect">
            <a:avLst/>
          </a:prstGeom>
        </p:spPr>
      </p:pic>
      <p:pic>
        <p:nvPicPr>
          <p:cNvPr id="884418262" name=""/>
          <p:cNvPicPr/>
          <p:nvPr/>
        </p:nvPicPr>
        <p:blipFill>
          <a:blip r:embed="rId8"/>
          <a:stretch/>
        </p:blipFill>
        <p:spPr bwMode="auto">
          <a:xfrm rot="0" flipH="0" flipV="0">
            <a:off x="10623923" y="-1060742"/>
            <a:ext cx="392759" cy="392721"/>
          </a:xfrm>
          <a:prstGeom prst="rect">
            <a:avLst/>
          </a:prstGeom>
        </p:spPr>
      </p:pic>
      <p:pic>
        <p:nvPicPr>
          <p:cNvPr id="1048351686" name=""/>
          <p:cNvPicPr/>
          <p:nvPr/>
        </p:nvPicPr>
        <p:blipFill>
          <a:blip r:embed="rId9"/>
          <a:stretch/>
        </p:blipFill>
        <p:spPr bwMode="auto">
          <a:xfrm rot="0" flipH="0" flipV="0">
            <a:off x="5547017" y="-875005"/>
            <a:ext cx="392759" cy="392721"/>
          </a:xfrm>
          <a:prstGeom prst="rect">
            <a:avLst/>
          </a:prstGeom>
        </p:spPr>
      </p:pic>
      <p:pic>
        <p:nvPicPr>
          <p:cNvPr id="1747064960" name="Graphique 64" descr=""/>
          <p:cNvPicPr/>
          <p:nvPr/>
        </p:nvPicPr>
        <p:blipFill>
          <a:blip r:embed="rId10"/>
          <a:stretch/>
        </p:blipFill>
        <p:spPr bwMode="auto">
          <a:xfrm flipH="0" flipV="0">
            <a:off x="11681388" y="37788"/>
            <a:ext cx="389299" cy="376170"/>
          </a:xfrm>
          <a:prstGeom prst="rect">
            <a:avLst/>
          </a:prstGeom>
          <a:ln w="0">
            <a:noFill/>
          </a:ln>
        </p:spPr>
      </p:pic>
      <p:pic>
        <p:nvPicPr>
          <p:cNvPr id="147397654" name="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504901" y="1164075"/>
            <a:ext cx="3305290" cy="5419381"/>
          </a:xfrm>
          <a:prstGeom prst="rect">
            <a:avLst/>
          </a:prstGeom>
        </p:spPr>
      </p:pic>
      <p:pic>
        <p:nvPicPr>
          <p:cNvPr id="1957785113" name="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 flipH="0" flipV="0">
            <a:off x="6900122" y="952576"/>
            <a:ext cx="3980484" cy="5679106"/>
          </a:xfrm>
          <a:prstGeom prst="rect">
            <a:avLst/>
          </a:prstGeom>
        </p:spPr>
      </p:pic>
      <p:sp>
        <p:nvSpPr>
          <p:cNvPr id="1682113972" name=""/>
          <p:cNvSpPr/>
          <p:nvPr/>
        </p:nvSpPr>
        <p:spPr bwMode="auto">
          <a:xfrm flipH="0" flipV="0">
            <a:off x="4257675" y="1866899"/>
            <a:ext cx="638174" cy="2857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43471089" name="Graphique 63" descr=""/>
          <p:cNvPicPr/>
          <p:nvPr/>
        </p:nvPicPr>
        <p:blipFill>
          <a:blip r:embed="rId2"/>
          <a:srcRect l="0" t="15370" r="0" b="0"/>
          <a:stretch/>
        </p:blipFill>
        <p:spPr bwMode="auto">
          <a:xfrm flipH="0" flipV="0">
            <a:off x="9313412" y="-482282"/>
            <a:ext cx="471328" cy="274644"/>
          </a:xfrm>
          <a:prstGeom prst="rect">
            <a:avLst/>
          </a:prstGeom>
          <a:ln w="0">
            <a:noFill/>
          </a:ln>
        </p:spPr>
      </p:pic>
      <p:sp>
        <p:nvSpPr>
          <p:cNvPr id="1213579481" name="Espace réservé du contenu 36"/>
          <p:cNvSpPr/>
          <p:nvPr/>
        </p:nvSpPr>
        <p:spPr bwMode="auto">
          <a:xfrm flipH="0" flipV="0">
            <a:off x="576132" y="524118"/>
            <a:ext cx="11494554" cy="6291107"/>
          </a:xfrm>
          <a:prstGeom prst="rect">
            <a:avLst/>
          </a:prstGeom>
          <a:noFill/>
          <a:ln w="12699">
            <a:solidFill>
              <a:schemeClr val="accent2"/>
            </a:solidFill>
            <a:prstDash val="solid"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90000" tIns="45000" rIns="90000" bIns="45000" numCol="1" spcCol="0" rtlCol="0" fromWordArt="0" anchor="t" anchorCtr="0" forceAA="0" upright="0" compatLnSpc="0">
            <a:normAutofit/>
          </a:bodyPr>
          <a:p>
            <a:pPr>
              <a:defRPr/>
            </a:pPr>
            <a:r>
              <a:rPr lang="fr-FR" sz="36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Lecture leçon 4</a:t>
            </a:r>
            <a:endParaRPr lang="fr-FR" sz="2400" b="0" i="1" u="none" strike="noStrike" cap="none" spc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>
              <a:defRPr/>
            </a:pPr>
            <a:endParaRPr sz="2400" b="0" i="1" u="none" strike="noStrike" cap="non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407776809" name=""/>
          <p:cNvSpPr txBox="1"/>
          <p:nvPr/>
        </p:nvSpPr>
        <p:spPr bwMode="auto">
          <a:xfrm flipH="0" flipV="0">
            <a:off x="620304" y="37788"/>
            <a:ext cx="5754793" cy="5184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Géométrie - les polygones</a:t>
            </a:r>
            <a:endParaRPr lang="fr-FR" sz="2400">
              <a:latin typeface="Calibri Light"/>
              <a:cs typeface="Calibri Light"/>
            </a:endParaRPr>
          </a:p>
        </p:txBody>
      </p:sp>
      <p:pic>
        <p:nvPicPr>
          <p:cNvPr id="158046460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7993111" y="-875005"/>
            <a:ext cx="360012" cy="413973"/>
          </a:xfrm>
          <a:prstGeom prst="rect">
            <a:avLst/>
          </a:prstGeom>
        </p:spPr>
      </p:pic>
      <p:sp>
        <p:nvSpPr>
          <p:cNvPr id="1093989822" name="Rectangle : coins arrondis 21"/>
          <p:cNvSpPr/>
          <p:nvPr/>
        </p:nvSpPr>
        <p:spPr bwMode="auto">
          <a:xfrm rot="16199693">
            <a:off x="-2989176" y="3227196"/>
            <a:ext cx="6598313" cy="41505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Ateliers / apprentissages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217632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6344147" y="-493168"/>
            <a:ext cx="360012" cy="359977"/>
          </a:xfrm>
          <a:prstGeom prst="rect">
            <a:avLst/>
          </a:prstGeom>
        </p:spPr>
      </p:pic>
      <p:pic>
        <p:nvPicPr>
          <p:cNvPr id="76457974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635747" y="-776548"/>
            <a:ext cx="364125" cy="588527"/>
          </a:xfrm>
          <a:prstGeom prst="rect">
            <a:avLst/>
          </a:prstGeom>
        </p:spPr>
      </p:pic>
      <p:pic>
        <p:nvPicPr>
          <p:cNvPr id="564271028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1488937" y="-813404"/>
            <a:ext cx="640535" cy="640472"/>
          </a:xfrm>
          <a:prstGeom prst="rect">
            <a:avLst/>
          </a:prstGeom>
        </p:spPr>
      </p:pic>
      <p:pic>
        <p:nvPicPr>
          <p:cNvPr id="1835382835" name=""/>
          <p:cNvPicPr/>
          <p:nvPr/>
        </p:nvPicPr>
        <p:blipFill>
          <a:blip r:embed="rId7"/>
          <a:stretch/>
        </p:blipFill>
        <p:spPr bwMode="auto">
          <a:xfrm rot="581254" flipH="0" flipV="0">
            <a:off x="4572404" y="-945781"/>
            <a:ext cx="270009" cy="359977"/>
          </a:xfrm>
          <a:prstGeom prst="rect">
            <a:avLst/>
          </a:prstGeom>
        </p:spPr>
      </p:pic>
      <p:pic>
        <p:nvPicPr>
          <p:cNvPr id="2147169855" name=""/>
          <p:cNvPicPr/>
          <p:nvPr/>
        </p:nvPicPr>
        <p:blipFill>
          <a:blip r:embed="rId8"/>
          <a:stretch/>
        </p:blipFill>
        <p:spPr bwMode="auto">
          <a:xfrm rot="0" flipH="0" flipV="0">
            <a:off x="10623923" y="-1060742"/>
            <a:ext cx="392759" cy="392721"/>
          </a:xfrm>
          <a:prstGeom prst="rect">
            <a:avLst/>
          </a:prstGeom>
        </p:spPr>
      </p:pic>
      <p:pic>
        <p:nvPicPr>
          <p:cNvPr id="472864888" name=""/>
          <p:cNvPicPr/>
          <p:nvPr/>
        </p:nvPicPr>
        <p:blipFill>
          <a:blip r:embed="rId9"/>
          <a:stretch/>
        </p:blipFill>
        <p:spPr bwMode="auto">
          <a:xfrm rot="0" flipH="0" flipV="0">
            <a:off x="5547017" y="-875005"/>
            <a:ext cx="392759" cy="392721"/>
          </a:xfrm>
          <a:prstGeom prst="rect">
            <a:avLst/>
          </a:prstGeom>
        </p:spPr>
      </p:pic>
      <p:pic>
        <p:nvPicPr>
          <p:cNvPr id="1569558023" name="Graphique 64" descr=""/>
          <p:cNvPicPr/>
          <p:nvPr/>
        </p:nvPicPr>
        <p:blipFill>
          <a:blip r:embed="rId10"/>
          <a:stretch/>
        </p:blipFill>
        <p:spPr bwMode="auto">
          <a:xfrm flipH="0" flipV="0">
            <a:off x="11681388" y="37788"/>
            <a:ext cx="389299" cy="376170"/>
          </a:xfrm>
          <a:prstGeom prst="rect">
            <a:avLst/>
          </a:prstGeom>
          <a:ln w="0">
            <a:noFill/>
          </a:ln>
        </p:spPr>
      </p:pic>
      <p:pic>
        <p:nvPicPr>
          <p:cNvPr id="521520869" name="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 flipH="0" flipV="0">
            <a:off x="1436689" y="1115714"/>
            <a:ext cx="4121304" cy="5413730"/>
          </a:xfrm>
          <a:prstGeom prst="rect">
            <a:avLst/>
          </a:prstGeom>
        </p:spPr>
      </p:pic>
      <p:pic>
        <p:nvPicPr>
          <p:cNvPr id="423173393" name="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524153" y="666706"/>
            <a:ext cx="4772193" cy="5667015"/>
          </a:xfrm>
          <a:prstGeom prst="rect">
            <a:avLst/>
          </a:prstGeom>
        </p:spPr>
      </p:pic>
      <p:pic>
        <p:nvPicPr>
          <p:cNvPr id="1517989610" name="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 flipH="0" flipV="0">
            <a:off x="8273806" y="4812777"/>
            <a:ext cx="2079211" cy="163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750864" name="ZoneTexte 1"/>
          <p:cNvSpPr/>
          <p:nvPr/>
        </p:nvSpPr>
        <p:spPr bwMode="auto">
          <a:xfrm flipH="0" flipV="0">
            <a:off x="223873" y="793748"/>
            <a:ext cx="11794008" cy="463187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square" lIns="90000" tIns="45000" rIns="90000" bIns="45000" anchor="t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fr-FR" sz="13800" b="0" strike="noStrike" spc="0">
                <a:solidFill>
                  <a:srgbClr val="000000"/>
                </a:solidFill>
                <a:latin typeface="Calibri"/>
              </a:rPr>
              <a:t>Histoire</a:t>
            </a:r>
            <a:endParaRPr lang="fr-FR" sz="13800" b="0" strike="noStrike" spc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fr-FR" sz="8000" b="0" i="0" u="none" strike="noStrike" cap="none" spc="0">
                <a:solidFill>
                  <a:schemeClr val="accent4"/>
                </a:solidFill>
                <a:latin typeface="Calibri"/>
                <a:ea typeface="Calibri"/>
                <a:cs typeface="Calibri"/>
              </a:rPr>
              <a:t>H01 - C’est quoi l’histoire ?</a:t>
            </a:r>
            <a:endParaRPr sz="8000" b="0" strike="noStrike" spc="0">
              <a:solidFill>
                <a:schemeClr val="accent4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fr-FR" sz="8000" b="0" strike="noStrike" spc="0">
                <a:solidFill>
                  <a:srgbClr val="000000"/>
                </a:solidFill>
                <a:latin typeface="Calibri"/>
              </a:rPr>
              <a:t>14:35-15:15</a:t>
            </a:r>
            <a:endParaRPr lang="fr-FR" sz="80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9992826" name=""/>
          <p:cNvSpPr txBox="1"/>
          <p:nvPr/>
        </p:nvSpPr>
        <p:spPr bwMode="auto">
          <a:xfrm flipH="0" flipV="0">
            <a:off x="313385" y="190281"/>
            <a:ext cx="11674790" cy="5578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4800"/>
              <a:t>Définir une source</a:t>
            </a:r>
            <a:endParaRPr sz="4800"/>
          </a:p>
          <a:p>
            <a:pPr marL="482137" indent="-482137" algn="l">
              <a:buFont typeface="Arial"/>
              <a:buChar char="–"/>
              <a:defRPr/>
            </a:pPr>
            <a:r>
              <a:rPr sz="3600"/>
              <a:t>3 personnes en CM1, 3 personnes en CM2.</a:t>
            </a:r>
            <a:endParaRPr sz="3600"/>
          </a:p>
          <a:p>
            <a:pPr marL="482137" indent="-482137" algn="l">
              <a:buFont typeface="Arial"/>
              <a:buChar char="–"/>
              <a:defRPr/>
            </a:pPr>
            <a:r>
              <a:rPr sz="3600"/>
              <a:t>inquiétant.</a:t>
            </a:r>
            <a:endParaRPr sz="3600"/>
          </a:p>
          <a:p>
            <a:pPr marL="482137" indent="-482137" algn="l">
              <a:buFont typeface="Arial"/>
              <a:buChar char="–"/>
              <a:defRPr/>
            </a:pPr>
            <a:endParaRPr sz="4800"/>
          </a:p>
          <a:p>
            <a:pPr algn="l">
              <a:defRPr/>
            </a:pPr>
            <a:r>
              <a:rPr sz="3600"/>
              <a:t>Apprendre = </a:t>
            </a:r>
            <a:endParaRPr sz="3600"/>
          </a:p>
          <a:p>
            <a:pPr marL="482137" indent="-482137" algn="l">
              <a:buFont typeface="Arial"/>
              <a:buChar char="–"/>
              <a:defRPr/>
            </a:pPr>
            <a:r>
              <a:rPr sz="3600"/>
              <a:t>comprendre</a:t>
            </a:r>
            <a:endParaRPr sz="3600"/>
          </a:p>
          <a:p>
            <a:pPr marL="482137" indent="-482137" algn="l">
              <a:buFont typeface="Arial"/>
              <a:buChar char="–"/>
              <a:defRPr/>
            </a:pPr>
            <a:r>
              <a:rPr sz="3600"/>
              <a:t>savoir par cœur</a:t>
            </a:r>
            <a:endParaRPr sz="3600"/>
          </a:p>
          <a:p>
            <a:pPr marL="482137" indent="-482137" algn="l">
              <a:buFont typeface="Arial"/>
              <a:buChar char="–"/>
              <a:defRPr/>
            </a:pPr>
            <a:endParaRPr sz="4800"/>
          </a:p>
          <a:p>
            <a:pPr algn="l">
              <a:defRPr/>
            </a:pPr>
            <a:r>
              <a:rPr sz="3600"/>
              <a:t>=&gt; Contrôle sur la leçon semaine prochaine.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4794446" name=""/>
          <p:cNvSpPr/>
          <p:nvPr/>
        </p:nvSpPr>
        <p:spPr bwMode="auto">
          <a:xfrm flipH="0" flipV="0">
            <a:off x="11776915" y="-59526"/>
            <a:ext cx="2000318" cy="6964715"/>
          </a:xfrm>
          <a:prstGeom prst="flowChart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736057" name=""/>
          <p:cNvSpPr/>
          <p:nvPr/>
        </p:nvSpPr>
        <p:spPr bwMode="auto">
          <a:xfrm rot="0" flipH="0" flipV="0">
            <a:off x="58207" y="1793101"/>
            <a:ext cx="10173144" cy="571046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6588354" name=""/>
          <p:cNvSpPr/>
          <p:nvPr/>
        </p:nvSpPr>
        <p:spPr bwMode="auto">
          <a:xfrm rot="0" flipH="0" flipV="0">
            <a:off x="26156" y="3714022"/>
            <a:ext cx="11760568" cy="964343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2245100" name=""/>
          <p:cNvSpPr/>
          <p:nvPr/>
        </p:nvSpPr>
        <p:spPr bwMode="auto">
          <a:xfrm rot="0" flipH="0" flipV="0">
            <a:off x="9491045" y="3714022"/>
            <a:ext cx="2295680" cy="964343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/>
              <a:t> </a:t>
            </a:r>
            <a:endParaRPr sz="1800">
              <a:solidFill>
                <a:schemeClr val="tx1"/>
              </a:solidFill>
            </a:endParaRPr>
          </a:p>
          <a:p>
            <a:pPr algn="ctr">
              <a:defRPr/>
            </a:pPr>
            <a:endParaRPr sz="1800">
              <a:solidFill>
                <a:schemeClr val="tx1"/>
              </a:solidFill>
            </a:endParaRPr>
          </a:p>
          <a:p>
            <a:pPr algn="ctr">
              <a:defRPr/>
            </a:pP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681000153" name=""/>
          <p:cNvSpPr/>
          <p:nvPr/>
        </p:nvSpPr>
        <p:spPr bwMode="auto">
          <a:xfrm rot="0" flipH="0" flipV="0">
            <a:off x="43616" y="2176057"/>
            <a:ext cx="12257189" cy="1726301"/>
          </a:xfrm>
          <a:prstGeom prst="rightArrow">
            <a:avLst>
              <a:gd name="adj1" fmla="val 78150"/>
              <a:gd name="adj2" fmla="val 28502"/>
            </a:avLst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7147661" name=""/>
          <p:cNvCxnSpPr>
            <a:cxnSpLocks/>
          </p:cNvCxnSpPr>
          <p:nvPr/>
        </p:nvCxnSpPr>
        <p:spPr bwMode="auto">
          <a:xfrm rot="0" flipH="0" flipV="1">
            <a:off x="2615832" y="2364149"/>
            <a:ext cx="0" cy="2302797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043978" name=""/>
          <p:cNvCxnSpPr>
            <a:cxnSpLocks/>
          </p:cNvCxnSpPr>
          <p:nvPr/>
        </p:nvCxnSpPr>
        <p:spPr bwMode="auto">
          <a:xfrm rot="16199895" flipH="0" flipV="1">
            <a:off x="3713288" y="3500824"/>
            <a:ext cx="2354955" cy="357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364496" name=""/>
          <p:cNvCxnSpPr>
            <a:cxnSpLocks/>
          </p:cNvCxnSpPr>
          <p:nvPr/>
        </p:nvCxnSpPr>
        <p:spPr bwMode="auto">
          <a:xfrm rot="0" flipH="0" flipV="1">
            <a:off x="7195361" y="2323640"/>
            <a:ext cx="0" cy="2354724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5912833" name=""/>
          <p:cNvCxnSpPr>
            <a:cxnSpLocks/>
          </p:cNvCxnSpPr>
          <p:nvPr/>
        </p:nvCxnSpPr>
        <p:spPr bwMode="auto">
          <a:xfrm rot="0" flipH="0" flipV="1">
            <a:off x="9491045" y="2364149"/>
            <a:ext cx="0" cy="2302797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2962999" name=""/>
          <p:cNvSpPr/>
          <p:nvPr/>
        </p:nvSpPr>
        <p:spPr bwMode="auto">
          <a:xfrm rot="0" flipH="0" flipV="0">
            <a:off x="2001978" y="2561571"/>
            <a:ext cx="8329376" cy="1011396"/>
          </a:xfrm>
          <a:prstGeom prst="flowChartProcess">
            <a:avLst/>
          </a:prstGeom>
          <a:solidFill>
            <a:schemeClr val="bg1"/>
          </a:solidFill>
          <a:ln w="12699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1672511" name=""/>
          <p:cNvPicPr/>
          <p:nvPr/>
        </p:nvPicPr>
        <p:blipFill>
          <a:blip r:embed="rId2"/>
          <a:stretch/>
        </p:blipFill>
        <p:spPr bwMode="auto">
          <a:xfrm rot="0" flipH="0" flipV="0">
            <a:off x="2149286" y="2614482"/>
            <a:ext cx="900029" cy="899941"/>
          </a:xfrm>
          <a:prstGeom prst="rect">
            <a:avLst/>
          </a:prstGeom>
        </p:spPr>
      </p:pic>
      <p:pic>
        <p:nvPicPr>
          <p:cNvPr id="1021381460" name=""/>
          <p:cNvPicPr/>
          <p:nvPr/>
        </p:nvPicPr>
        <p:blipFill>
          <a:blip r:embed="rId3"/>
          <a:stretch/>
        </p:blipFill>
        <p:spPr bwMode="auto">
          <a:xfrm rot="0" flipH="0" flipV="0">
            <a:off x="4455234" y="2561571"/>
            <a:ext cx="900029" cy="899941"/>
          </a:xfrm>
          <a:prstGeom prst="rect">
            <a:avLst/>
          </a:prstGeom>
        </p:spPr>
      </p:pic>
      <p:pic>
        <p:nvPicPr>
          <p:cNvPr id="1194321892" name=""/>
          <p:cNvPicPr/>
          <p:nvPr/>
        </p:nvPicPr>
        <p:blipFill>
          <a:blip r:embed="rId4"/>
          <a:stretch/>
        </p:blipFill>
        <p:spPr bwMode="auto">
          <a:xfrm rot="0" flipH="0" flipV="0">
            <a:off x="55013" y="2509245"/>
            <a:ext cx="1080036" cy="1079929"/>
          </a:xfrm>
          <a:prstGeom prst="rect">
            <a:avLst/>
          </a:prstGeom>
        </p:spPr>
      </p:pic>
      <p:pic>
        <p:nvPicPr>
          <p:cNvPr id="1855054955" name=""/>
          <p:cNvPicPr/>
          <p:nvPr/>
        </p:nvPicPr>
        <p:blipFill>
          <a:blip r:embed="rId5"/>
          <a:stretch/>
        </p:blipFill>
        <p:spPr bwMode="auto">
          <a:xfrm rot="0" flipH="0" flipV="0">
            <a:off x="6708260" y="2614482"/>
            <a:ext cx="900029" cy="899941"/>
          </a:xfrm>
          <a:prstGeom prst="rect">
            <a:avLst/>
          </a:prstGeom>
        </p:spPr>
      </p:pic>
      <p:pic>
        <p:nvPicPr>
          <p:cNvPr id="176709867" name=""/>
          <p:cNvPicPr/>
          <p:nvPr/>
        </p:nvPicPr>
        <p:blipFill>
          <a:blip r:embed="rId6"/>
          <a:stretch/>
        </p:blipFill>
        <p:spPr bwMode="auto">
          <a:xfrm rot="0" flipH="0" flipV="0">
            <a:off x="9014207" y="2561571"/>
            <a:ext cx="900029" cy="899941"/>
          </a:xfrm>
          <a:prstGeom prst="rect">
            <a:avLst/>
          </a:prstGeom>
        </p:spPr>
      </p:pic>
      <p:sp>
        <p:nvSpPr>
          <p:cNvPr id="1611204463" name="ZoneTexte 2"/>
          <p:cNvSpPr txBox="1"/>
          <p:nvPr/>
        </p:nvSpPr>
        <p:spPr bwMode="auto">
          <a:xfrm rot="0" flipH="0" flipV="0">
            <a:off x="433011" y="3815038"/>
            <a:ext cx="1404076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Période 1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67117942" name=""/>
          <p:cNvSpPr txBox="1"/>
          <p:nvPr/>
        </p:nvSpPr>
        <p:spPr bwMode="auto">
          <a:xfrm rot="0" flipH="0" flipV="0">
            <a:off x="9554752" y="3849448"/>
            <a:ext cx="2261481" cy="3660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813068600" name=""/>
          <p:cNvCxnSpPr>
            <a:cxnSpLocks/>
          </p:cNvCxnSpPr>
          <p:nvPr/>
        </p:nvCxnSpPr>
        <p:spPr bwMode="auto">
          <a:xfrm rot="0" flipH="1" flipV="1">
            <a:off x="3629359" y="1793101"/>
            <a:ext cx="0" cy="488781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1821668" name=""/>
          <p:cNvCxnSpPr>
            <a:cxnSpLocks/>
          </p:cNvCxnSpPr>
          <p:nvPr/>
        </p:nvCxnSpPr>
        <p:spPr bwMode="auto">
          <a:xfrm rot="0" flipH="1" flipV="1">
            <a:off x="5602195" y="1765848"/>
            <a:ext cx="0" cy="488781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115556" name=""/>
          <p:cNvCxnSpPr>
            <a:cxnSpLocks/>
          </p:cNvCxnSpPr>
          <p:nvPr/>
        </p:nvCxnSpPr>
        <p:spPr bwMode="auto">
          <a:xfrm rot="0" flipH="1" flipV="1">
            <a:off x="7897020" y="1793101"/>
            <a:ext cx="0" cy="488781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6080641" name="ZoneTexte 2"/>
          <p:cNvSpPr txBox="1"/>
          <p:nvPr/>
        </p:nvSpPr>
        <p:spPr bwMode="auto">
          <a:xfrm rot="0" flipH="0" flipV="0">
            <a:off x="3051154" y="3834389"/>
            <a:ext cx="1456329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Période 2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00074201" name="ZoneTexte 2"/>
          <p:cNvSpPr txBox="1"/>
          <p:nvPr/>
        </p:nvSpPr>
        <p:spPr bwMode="auto">
          <a:xfrm rot="0" flipH="0" flipV="0">
            <a:off x="5251929" y="3849448"/>
            <a:ext cx="1465834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Période 3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527382014" name="ZoneTexte 2"/>
          <p:cNvSpPr txBox="1"/>
          <p:nvPr/>
        </p:nvSpPr>
        <p:spPr bwMode="auto">
          <a:xfrm rot="0" flipH="0" flipV="0">
            <a:off x="7557876" y="3815038"/>
            <a:ext cx="1461074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Période 4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2058815271" name="ZoneTexte 2"/>
          <p:cNvSpPr txBox="1"/>
          <p:nvPr/>
        </p:nvSpPr>
        <p:spPr bwMode="auto">
          <a:xfrm rot="0" flipH="0" flipV="0">
            <a:off x="9910721" y="3793222"/>
            <a:ext cx="1446825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Période 5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721774771" name="ZoneTexte 2"/>
          <p:cNvSpPr txBox="1"/>
          <p:nvPr/>
        </p:nvSpPr>
        <p:spPr bwMode="auto">
          <a:xfrm rot="0" flipH="0" flipV="0">
            <a:off x="136751" y="1697469"/>
            <a:ext cx="2283923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Se termine en :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888202866" name=""/>
          <p:cNvSpPr txBox="1"/>
          <p:nvPr/>
        </p:nvSpPr>
        <p:spPr bwMode="auto">
          <a:xfrm flipH="0" flipV="0">
            <a:off x="313383" y="190279"/>
            <a:ext cx="11598111" cy="8232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4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La frise chronologique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7769392" name=""/>
          <p:cNvSpPr/>
          <p:nvPr/>
        </p:nvSpPr>
        <p:spPr bwMode="auto">
          <a:xfrm flipH="0" flipV="0">
            <a:off x="11776915" y="-59526"/>
            <a:ext cx="2000318" cy="6964715"/>
          </a:xfrm>
          <a:prstGeom prst="flowChart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224156" name=""/>
          <p:cNvSpPr/>
          <p:nvPr/>
        </p:nvSpPr>
        <p:spPr bwMode="auto">
          <a:xfrm rot="0" flipH="0" flipV="0">
            <a:off x="55013" y="1274967"/>
            <a:ext cx="10173144" cy="1142094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40493782" name=""/>
          <p:cNvSpPr/>
          <p:nvPr/>
        </p:nvSpPr>
        <p:spPr bwMode="auto">
          <a:xfrm rot="0" flipH="0" flipV="0">
            <a:off x="26156" y="3766935"/>
            <a:ext cx="2562408" cy="964343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fr-FR" sz="1800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0561222" name=""/>
          <p:cNvSpPr/>
          <p:nvPr/>
        </p:nvSpPr>
        <p:spPr bwMode="auto">
          <a:xfrm rot="0" flipH="0" flipV="0">
            <a:off x="2586533" y="3766935"/>
            <a:ext cx="2295680" cy="964343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fr-FR" sz="1800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71174207" name=""/>
          <p:cNvSpPr/>
          <p:nvPr/>
        </p:nvSpPr>
        <p:spPr bwMode="auto">
          <a:xfrm rot="0" flipH="0" flipV="0">
            <a:off x="4882218" y="3766935"/>
            <a:ext cx="2295680" cy="964343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fr-FR" sz="1800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881781" name=""/>
          <p:cNvSpPr/>
          <p:nvPr/>
        </p:nvSpPr>
        <p:spPr bwMode="auto">
          <a:xfrm rot="0" flipH="0" flipV="0">
            <a:off x="7177902" y="3766935"/>
            <a:ext cx="2295680" cy="964343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fr-FR" sz="1800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974174" name=""/>
          <p:cNvSpPr/>
          <p:nvPr/>
        </p:nvSpPr>
        <p:spPr bwMode="auto">
          <a:xfrm rot="0" flipH="0" flipV="0">
            <a:off x="9491045" y="3766935"/>
            <a:ext cx="2295680" cy="964343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/>
              <a:t> </a:t>
            </a:r>
            <a:endParaRPr sz="1800">
              <a:solidFill>
                <a:schemeClr val="tx1"/>
              </a:solidFill>
            </a:endParaRPr>
          </a:p>
          <a:p>
            <a:pPr algn="ctr">
              <a:defRPr/>
            </a:pPr>
            <a:endParaRPr sz="18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398262086" name=""/>
          <p:cNvSpPr/>
          <p:nvPr/>
        </p:nvSpPr>
        <p:spPr bwMode="auto">
          <a:xfrm rot="0" flipH="0" flipV="0">
            <a:off x="43616" y="2228970"/>
            <a:ext cx="12257189" cy="1726301"/>
          </a:xfrm>
          <a:prstGeom prst="rightArrow">
            <a:avLst>
              <a:gd name="adj1" fmla="val 78150"/>
              <a:gd name="adj2" fmla="val 28502"/>
            </a:avLst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3803678" name=""/>
          <p:cNvCxnSpPr>
            <a:cxnSpLocks/>
          </p:cNvCxnSpPr>
          <p:nvPr/>
        </p:nvCxnSpPr>
        <p:spPr bwMode="auto">
          <a:xfrm rot="0" flipH="0" flipV="1">
            <a:off x="2615832" y="2417061"/>
            <a:ext cx="0" cy="2420041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533089" name=""/>
          <p:cNvCxnSpPr>
            <a:cxnSpLocks/>
            <a:endCxn id="581345260" idx="2"/>
          </p:cNvCxnSpPr>
          <p:nvPr/>
        </p:nvCxnSpPr>
        <p:spPr bwMode="auto">
          <a:xfrm rot="16199895" flipH="0" flipV="1">
            <a:off x="3653519" y="3613861"/>
            <a:ext cx="2474856" cy="0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246208" name=""/>
          <p:cNvCxnSpPr>
            <a:cxnSpLocks/>
          </p:cNvCxnSpPr>
          <p:nvPr/>
        </p:nvCxnSpPr>
        <p:spPr bwMode="auto">
          <a:xfrm rot="0" flipH="0" flipV="1">
            <a:off x="7195361" y="1914968"/>
            <a:ext cx="0" cy="2936196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730361" name=""/>
          <p:cNvCxnSpPr>
            <a:cxnSpLocks/>
          </p:cNvCxnSpPr>
          <p:nvPr/>
        </p:nvCxnSpPr>
        <p:spPr bwMode="auto">
          <a:xfrm rot="0" flipH="0" flipV="1">
            <a:off x="9491045" y="1900908"/>
            <a:ext cx="0" cy="2936196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2951645" name=""/>
          <p:cNvSpPr/>
          <p:nvPr/>
        </p:nvSpPr>
        <p:spPr bwMode="auto">
          <a:xfrm rot="0" flipH="0" flipV="0">
            <a:off x="2001978" y="2614482"/>
            <a:ext cx="8329376" cy="1011396"/>
          </a:xfrm>
          <a:prstGeom prst="flowChartProcess">
            <a:avLst/>
          </a:prstGeom>
          <a:solidFill>
            <a:schemeClr val="bg1"/>
          </a:solidFill>
          <a:ln w="12699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1478374" name=""/>
          <p:cNvPicPr/>
          <p:nvPr/>
        </p:nvPicPr>
        <p:blipFill>
          <a:blip r:embed="rId2"/>
          <a:stretch/>
        </p:blipFill>
        <p:spPr bwMode="auto">
          <a:xfrm rot="0" flipH="0" flipV="0">
            <a:off x="2149286" y="2667395"/>
            <a:ext cx="900029" cy="899941"/>
          </a:xfrm>
          <a:prstGeom prst="rect">
            <a:avLst/>
          </a:prstGeom>
        </p:spPr>
      </p:pic>
      <p:pic>
        <p:nvPicPr>
          <p:cNvPr id="1949651526" name=""/>
          <p:cNvPicPr/>
          <p:nvPr/>
        </p:nvPicPr>
        <p:blipFill>
          <a:blip r:embed="rId3"/>
          <a:stretch/>
        </p:blipFill>
        <p:spPr bwMode="auto">
          <a:xfrm rot="0" flipH="0" flipV="0">
            <a:off x="4455234" y="2614482"/>
            <a:ext cx="900029" cy="899941"/>
          </a:xfrm>
          <a:prstGeom prst="rect">
            <a:avLst/>
          </a:prstGeom>
        </p:spPr>
      </p:pic>
      <p:pic>
        <p:nvPicPr>
          <p:cNvPr id="1237941235" name=""/>
          <p:cNvPicPr/>
          <p:nvPr/>
        </p:nvPicPr>
        <p:blipFill>
          <a:blip r:embed="rId4"/>
          <a:stretch/>
        </p:blipFill>
        <p:spPr bwMode="auto">
          <a:xfrm rot="0" flipH="0" flipV="0">
            <a:off x="55013" y="2562159"/>
            <a:ext cx="1080036" cy="1079929"/>
          </a:xfrm>
          <a:prstGeom prst="rect">
            <a:avLst/>
          </a:prstGeom>
        </p:spPr>
      </p:pic>
      <p:pic>
        <p:nvPicPr>
          <p:cNvPr id="1262791639" name=""/>
          <p:cNvPicPr/>
          <p:nvPr/>
        </p:nvPicPr>
        <p:blipFill>
          <a:blip r:embed="rId5"/>
          <a:stretch/>
        </p:blipFill>
        <p:spPr bwMode="auto">
          <a:xfrm rot="0" flipH="0" flipV="0">
            <a:off x="6708260" y="2667395"/>
            <a:ext cx="900029" cy="899941"/>
          </a:xfrm>
          <a:prstGeom prst="rect">
            <a:avLst/>
          </a:prstGeom>
        </p:spPr>
      </p:pic>
      <p:pic>
        <p:nvPicPr>
          <p:cNvPr id="1865963437" name=""/>
          <p:cNvPicPr/>
          <p:nvPr/>
        </p:nvPicPr>
        <p:blipFill>
          <a:blip r:embed="rId6"/>
          <a:stretch/>
        </p:blipFill>
        <p:spPr bwMode="auto">
          <a:xfrm rot="0" flipH="0" flipV="0">
            <a:off x="9014207" y="2614482"/>
            <a:ext cx="900029" cy="899941"/>
          </a:xfrm>
          <a:prstGeom prst="rect">
            <a:avLst/>
          </a:prstGeom>
        </p:spPr>
      </p:pic>
      <p:sp>
        <p:nvSpPr>
          <p:cNvPr id="1315790940" name="ZoneTexte 2"/>
          <p:cNvSpPr txBox="1"/>
          <p:nvPr/>
        </p:nvSpPr>
        <p:spPr bwMode="auto">
          <a:xfrm rot="0" flipH="0" flipV="0">
            <a:off x="221598" y="4027899"/>
            <a:ext cx="1637110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Préhistoire 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436070010" name="ZoneTexte 2"/>
          <p:cNvSpPr txBox="1"/>
          <p:nvPr/>
        </p:nvSpPr>
        <p:spPr bwMode="auto">
          <a:xfrm rot="0" flipH="0" flipV="0">
            <a:off x="2795141" y="4013839"/>
            <a:ext cx="1464997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Antiquité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354433578" name="ZoneTexte 2"/>
          <p:cNvSpPr txBox="1"/>
          <p:nvPr/>
        </p:nvSpPr>
        <p:spPr bwMode="auto">
          <a:xfrm rot="0" flipH="0" flipV="0">
            <a:off x="4995253" y="4013839"/>
            <a:ext cx="1867331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Moyen-âge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923594051" name="ZoneTexte 2"/>
          <p:cNvSpPr txBox="1"/>
          <p:nvPr/>
        </p:nvSpPr>
        <p:spPr bwMode="auto">
          <a:xfrm rot="0" flipH="0" flipV="0">
            <a:off x="7333002" y="3890386"/>
            <a:ext cx="1356567" cy="90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1000"/>
              </a:lnSpc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Époque 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61000"/>
              </a:lnSpc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moderne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838078102" name="ZoneTexte 2"/>
          <p:cNvSpPr txBox="1"/>
          <p:nvPr/>
        </p:nvSpPr>
        <p:spPr bwMode="auto">
          <a:xfrm rot="0" flipH="0" flipV="0">
            <a:off x="9538203" y="3900021"/>
            <a:ext cx="2181119" cy="90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1000"/>
              </a:lnSpc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Époque 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61000"/>
              </a:lnSpc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contemporaine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037639269" name=""/>
          <p:cNvSpPr txBox="1"/>
          <p:nvPr/>
        </p:nvSpPr>
        <p:spPr bwMode="auto">
          <a:xfrm rot="0" flipH="0" flipV="0">
            <a:off x="7226254" y="3902364"/>
            <a:ext cx="2261121" cy="3660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395344192" name=""/>
          <p:cNvSpPr txBox="1"/>
          <p:nvPr/>
        </p:nvSpPr>
        <p:spPr bwMode="auto">
          <a:xfrm rot="0" flipH="0" flipV="0">
            <a:off x="9554752" y="3902364"/>
            <a:ext cx="2261121" cy="3660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81345260" name=""/>
          <p:cNvSpPr/>
          <p:nvPr/>
        </p:nvSpPr>
        <p:spPr bwMode="auto">
          <a:xfrm rot="0" flipH="0" flipV="0">
            <a:off x="4214189" y="1846014"/>
            <a:ext cx="1336054" cy="530536"/>
          </a:xfrm>
          <a:prstGeom prst="flowChartProcess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/>
          <a:p>
            <a:pPr algn="ctr">
              <a:defRPr/>
            </a:pPr>
            <a:r>
              <a:rPr/>
              <a:t>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...............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70434170" name=""/>
          <p:cNvSpPr/>
          <p:nvPr/>
        </p:nvSpPr>
        <p:spPr bwMode="auto">
          <a:xfrm rot="0" flipH="0" flipV="0">
            <a:off x="6509873" y="1846014"/>
            <a:ext cx="1336054" cy="530536"/>
          </a:xfrm>
          <a:prstGeom prst="flowChartProcess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/>
          <a:p>
            <a:pPr algn="ctr">
              <a:defRPr/>
            </a:pPr>
            <a:r>
              <a:rPr/>
              <a:t>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...............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29558897" name=""/>
          <p:cNvSpPr/>
          <p:nvPr/>
        </p:nvSpPr>
        <p:spPr bwMode="auto">
          <a:xfrm rot="0" flipH="0" flipV="0">
            <a:off x="8836449" y="1846014"/>
            <a:ext cx="1336054" cy="530536"/>
          </a:xfrm>
          <a:prstGeom prst="flowChartProcess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/>
          <a:p>
            <a:pPr algn="ctr">
              <a:defRPr/>
            </a:pPr>
            <a:r>
              <a:rPr/>
              <a:t>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...............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02772376" name="ZoneTexte 2"/>
          <p:cNvSpPr txBox="1"/>
          <p:nvPr/>
        </p:nvSpPr>
        <p:spPr bwMode="auto">
          <a:xfrm rot="0" flipH="0" flipV="0">
            <a:off x="1724292" y="1720068"/>
            <a:ext cx="1830151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3500 av JC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47696613" name="ZoneTexte 2"/>
          <p:cNvSpPr txBox="1"/>
          <p:nvPr/>
        </p:nvSpPr>
        <p:spPr bwMode="auto">
          <a:xfrm rot="0" flipH="0" flipV="0">
            <a:off x="4560463" y="1720068"/>
            <a:ext cx="643509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476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566891161" name="ZoneTexte 2"/>
          <p:cNvSpPr txBox="1"/>
          <p:nvPr/>
        </p:nvSpPr>
        <p:spPr bwMode="auto">
          <a:xfrm rot="0" flipH="0" flipV="0">
            <a:off x="6856147" y="1720068"/>
            <a:ext cx="867861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1 492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024498776" name="ZoneTexte 2"/>
          <p:cNvSpPr txBox="1"/>
          <p:nvPr/>
        </p:nvSpPr>
        <p:spPr bwMode="auto">
          <a:xfrm rot="0" flipH="0" flipV="0">
            <a:off x="9120821" y="1720068"/>
            <a:ext cx="843849" cy="762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1 789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886227882" name=""/>
          <p:cNvSpPr/>
          <p:nvPr/>
        </p:nvSpPr>
        <p:spPr bwMode="auto">
          <a:xfrm rot="0" flipH="0" flipV="0">
            <a:off x="26156" y="4731282"/>
            <a:ext cx="11760568" cy="1024488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44237000" name=""/>
          <p:cNvCxnSpPr>
            <a:cxnSpLocks/>
          </p:cNvCxnSpPr>
          <p:nvPr/>
        </p:nvCxnSpPr>
        <p:spPr bwMode="auto">
          <a:xfrm rot="0" flipH="0" flipV="1">
            <a:off x="43416" y="4730449"/>
            <a:ext cx="11758498" cy="0"/>
          </a:xfrm>
          <a:prstGeom prst="line">
            <a:avLst/>
          </a:prstGeom>
          <a:ln w="38099" cap="flat" cmpd="sng" algn="ctr">
            <a:solidFill>
              <a:srgbClr val="FFFFFF"/>
            </a:solidFill>
            <a:prstDash val="sysDot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845486" name=""/>
          <p:cNvCxnSpPr>
            <a:cxnSpLocks/>
          </p:cNvCxnSpPr>
          <p:nvPr/>
        </p:nvCxnSpPr>
        <p:spPr bwMode="auto">
          <a:xfrm rot="0" flipH="1" flipV="1">
            <a:off x="2615832" y="4708238"/>
            <a:ext cx="0" cy="1069123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0523987" name=""/>
          <p:cNvCxnSpPr>
            <a:cxnSpLocks/>
          </p:cNvCxnSpPr>
          <p:nvPr/>
        </p:nvCxnSpPr>
        <p:spPr bwMode="auto">
          <a:xfrm rot="0" flipH="1" flipV="1">
            <a:off x="4899678" y="4708238"/>
            <a:ext cx="0" cy="1069123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3536281" name=""/>
          <p:cNvCxnSpPr>
            <a:cxnSpLocks/>
          </p:cNvCxnSpPr>
          <p:nvPr/>
        </p:nvCxnSpPr>
        <p:spPr bwMode="auto">
          <a:xfrm rot="0" flipH="1" flipV="1">
            <a:off x="7226254" y="4670921"/>
            <a:ext cx="0" cy="1069123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7148187" name=""/>
          <p:cNvCxnSpPr>
            <a:cxnSpLocks/>
          </p:cNvCxnSpPr>
          <p:nvPr/>
        </p:nvCxnSpPr>
        <p:spPr bwMode="auto">
          <a:xfrm rot="0" flipH="1" flipV="1">
            <a:off x="9504478" y="4670921"/>
            <a:ext cx="0" cy="1069123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0064262" name=""/>
          <p:cNvCxnSpPr>
            <a:cxnSpLocks/>
            <a:endCxn id="603224156" idx="3"/>
          </p:cNvCxnSpPr>
          <p:nvPr/>
        </p:nvCxnSpPr>
        <p:spPr bwMode="auto">
          <a:xfrm rot="0" flipH="0" flipV="0">
            <a:off x="58207" y="1846014"/>
            <a:ext cx="10169951" cy="0"/>
          </a:xfrm>
          <a:prstGeom prst="line">
            <a:avLst/>
          </a:prstGeom>
          <a:ln w="38099" cap="flat" cmpd="sng" algn="ctr">
            <a:solidFill>
              <a:schemeClr val="bg1">
                <a:lumMod val="74901"/>
              </a:schemeClr>
            </a:solidFill>
            <a:prstDash val="sysDot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733259" name=""/>
          <p:cNvCxnSpPr>
            <a:cxnSpLocks/>
          </p:cNvCxnSpPr>
          <p:nvPr/>
        </p:nvCxnSpPr>
        <p:spPr bwMode="auto">
          <a:xfrm rot="0" flipH="1" flipV="1">
            <a:off x="3629359" y="1265671"/>
            <a:ext cx="0" cy="1069123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049194" name=""/>
          <p:cNvCxnSpPr>
            <a:cxnSpLocks/>
          </p:cNvCxnSpPr>
          <p:nvPr/>
        </p:nvCxnSpPr>
        <p:spPr bwMode="auto">
          <a:xfrm rot="0" flipH="1" flipV="1">
            <a:off x="5602195" y="1185507"/>
            <a:ext cx="0" cy="1069123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370930" name=""/>
          <p:cNvCxnSpPr>
            <a:cxnSpLocks/>
          </p:cNvCxnSpPr>
          <p:nvPr/>
        </p:nvCxnSpPr>
        <p:spPr bwMode="auto">
          <a:xfrm rot="0" flipH="1" flipV="1">
            <a:off x="7897020" y="1265671"/>
            <a:ext cx="0" cy="1069123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845671" name=""/>
          <p:cNvCxnSpPr>
            <a:cxnSpLocks/>
          </p:cNvCxnSpPr>
          <p:nvPr/>
        </p:nvCxnSpPr>
        <p:spPr bwMode="auto">
          <a:xfrm rot="0" flipH="1" flipV="1">
            <a:off x="10228161" y="1265671"/>
            <a:ext cx="0" cy="1069123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7928316" name=""/>
          <p:cNvSpPr/>
          <p:nvPr/>
        </p:nvSpPr>
        <p:spPr bwMode="auto">
          <a:xfrm rot="0" flipH="0" flipV="0">
            <a:off x="1630868" y="1846014"/>
            <a:ext cx="1896773" cy="530536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/>
          <a:p>
            <a:pPr algn="ctr">
              <a:defRPr/>
            </a:pPr>
            <a:r>
              <a:rPr/>
              <a:t>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...............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65475201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6199895" flipH="0" flipV="0">
            <a:off x="2389088" y="5123746"/>
            <a:ext cx="453484" cy="453439"/>
          </a:xfrm>
          <a:prstGeom prst="rect">
            <a:avLst/>
          </a:prstGeom>
        </p:spPr>
      </p:pic>
      <p:pic>
        <p:nvPicPr>
          <p:cNvPr id="580699403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6199895" flipH="0" flipV="0">
            <a:off x="4664202" y="5123746"/>
            <a:ext cx="453484" cy="453439"/>
          </a:xfrm>
          <a:prstGeom prst="rect">
            <a:avLst/>
          </a:prstGeom>
        </p:spPr>
      </p:pic>
      <p:pic>
        <p:nvPicPr>
          <p:cNvPr id="1674728325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6199895" flipH="0" flipV="0">
            <a:off x="6989186" y="5123746"/>
            <a:ext cx="453484" cy="453439"/>
          </a:xfrm>
          <a:prstGeom prst="rect">
            <a:avLst/>
          </a:prstGeom>
        </p:spPr>
      </p:pic>
      <p:pic>
        <p:nvPicPr>
          <p:cNvPr id="289592918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6199895" flipH="0" flipV="0">
            <a:off x="9264301" y="5123746"/>
            <a:ext cx="453484" cy="453439"/>
          </a:xfrm>
          <a:prstGeom prst="rect">
            <a:avLst/>
          </a:prstGeom>
        </p:spPr>
      </p:pic>
      <p:pic>
        <p:nvPicPr>
          <p:cNvPr id="821446884" name=""/>
          <p:cNvPicPr/>
          <p:nvPr/>
        </p:nvPicPr>
        <p:blipFill>
          <a:blip r:embed="rId7"/>
          <a:stretch/>
        </p:blipFill>
        <p:spPr bwMode="auto">
          <a:xfrm rot="5399909" flipH="0" flipV="0">
            <a:off x="3457504" y="1348446"/>
            <a:ext cx="360009" cy="359974"/>
          </a:xfrm>
          <a:prstGeom prst="rect">
            <a:avLst/>
          </a:prstGeom>
        </p:spPr>
      </p:pic>
      <p:pic>
        <p:nvPicPr>
          <p:cNvPr id="885873109" name=""/>
          <p:cNvPicPr/>
          <p:nvPr/>
        </p:nvPicPr>
        <p:blipFill>
          <a:blip r:embed="rId7"/>
          <a:stretch/>
        </p:blipFill>
        <p:spPr bwMode="auto">
          <a:xfrm rot="5399909" flipH="0" flipV="0">
            <a:off x="5428369" y="1348446"/>
            <a:ext cx="360009" cy="359974"/>
          </a:xfrm>
          <a:prstGeom prst="rect">
            <a:avLst/>
          </a:prstGeom>
        </p:spPr>
      </p:pic>
      <p:pic>
        <p:nvPicPr>
          <p:cNvPr id="1880704693" name=""/>
          <p:cNvPicPr/>
          <p:nvPr/>
        </p:nvPicPr>
        <p:blipFill>
          <a:blip r:embed="rId7"/>
          <a:stretch/>
        </p:blipFill>
        <p:spPr bwMode="auto">
          <a:xfrm rot="5399909" flipH="0" flipV="0">
            <a:off x="7723195" y="1348446"/>
            <a:ext cx="360009" cy="359974"/>
          </a:xfrm>
          <a:prstGeom prst="rect">
            <a:avLst/>
          </a:prstGeom>
        </p:spPr>
      </p:pic>
      <p:sp>
        <p:nvSpPr>
          <p:cNvPr id="60567883" name=""/>
          <p:cNvSpPr/>
          <p:nvPr/>
        </p:nvSpPr>
        <p:spPr bwMode="auto">
          <a:xfrm flipH="0" flipV="0">
            <a:off x="72657" y="2396250"/>
            <a:ext cx="2548026" cy="2379900"/>
          </a:xfrm>
          <a:prstGeom prst="flowChartProcess">
            <a:avLst/>
          </a:prstGeom>
          <a:solidFill>
            <a:schemeClr val="accent4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4882356" name=""/>
          <p:cNvSpPr/>
          <p:nvPr/>
        </p:nvSpPr>
        <p:spPr bwMode="auto">
          <a:xfrm flipH="0" flipV="0">
            <a:off x="2615832" y="2396250"/>
            <a:ext cx="2266385" cy="2379900"/>
          </a:xfrm>
          <a:prstGeom prst="flowChartProcess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9366681" name=""/>
          <p:cNvSpPr/>
          <p:nvPr/>
        </p:nvSpPr>
        <p:spPr bwMode="auto">
          <a:xfrm flipH="0" flipV="0">
            <a:off x="7215930" y="2396250"/>
            <a:ext cx="2271447" cy="23799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1822828" name=""/>
          <p:cNvSpPr/>
          <p:nvPr/>
        </p:nvSpPr>
        <p:spPr bwMode="auto">
          <a:xfrm flipH="0" flipV="0">
            <a:off x="4865172" y="2396250"/>
            <a:ext cx="2350755" cy="2379900"/>
          </a:xfrm>
          <a:prstGeom prst="flowChartProcess">
            <a:avLst/>
          </a:prstGeom>
          <a:solidFill>
            <a:srgbClr val="FF7C80">
              <a:alpha val="37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1095143" name=""/>
          <p:cNvSpPr/>
          <p:nvPr/>
        </p:nvSpPr>
        <p:spPr bwMode="auto">
          <a:xfrm flipH="0" flipV="0">
            <a:off x="9464223" y="2396250"/>
            <a:ext cx="2351651" cy="2379900"/>
          </a:xfrm>
          <a:prstGeom prst="flowChartProcess">
            <a:avLst/>
          </a:prstGeom>
          <a:solidFill>
            <a:schemeClr val="accent2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6482453" name=""/>
          <p:cNvSpPr/>
          <p:nvPr/>
        </p:nvSpPr>
        <p:spPr bwMode="auto">
          <a:xfrm rot="5399909" flipH="0" flipV="0">
            <a:off x="11207937" y="2862513"/>
            <a:ext cx="1700808" cy="484881"/>
          </a:xfrm>
          <a:prstGeom prst="triangle">
            <a:avLst>
              <a:gd name="adj" fmla="val 50000"/>
            </a:avLst>
          </a:prstGeom>
          <a:solidFill>
            <a:schemeClr val="accent2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901564" name=""/>
          <p:cNvSpPr txBox="1"/>
          <p:nvPr/>
        </p:nvSpPr>
        <p:spPr bwMode="auto">
          <a:xfrm flipH="0" flipV="0">
            <a:off x="313383" y="190279"/>
            <a:ext cx="11598111" cy="8232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4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La frise chronologique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00785736" name=""/>
          <p:cNvGrpSpPr/>
          <p:nvPr/>
        </p:nvGrpSpPr>
        <p:grpSpPr bwMode="auto">
          <a:xfrm>
            <a:off x="22815" y="-800763"/>
            <a:ext cx="15157927" cy="11133040"/>
            <a:chOff x="0" y="0"/>
            <a:chExt cx="15157927" cy="11133040"/>
          </a:xfrm>
        </p:grpSpPr>
        <p:grpSp>
          <p:nvGrpSpPr>
            <p:cNvPr id="1761904417" name=""/>
            <p:cNvGrpSpPr/>
            <p:nvPr/>
          </p:nvGrpSpPr>
          <p:grpSpPr bwMode="auto">
            <a:xfrm>
              <a:off x="3037605" y="0"/>
              <a:ext cx="12120319" cy="11133040"/>
              <a:chOff x="0" y="0"/>
              <a:chExt cx="12120319" cy="11133040"/>
            </a:xfrm>
          </p:grpSpPr>
          <p:pic>
            <p:nvPicPr>
              <p:cNvPr id="245654665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2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835241842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  <p:grpSp>
          <p:nvGrpSpPr>
            <p:cNvPr id="415144746" name=""/>
            <p:cNvGrpSpPr/>
            <p:nvPr/>
          </p:nvGrpSpPr>
          <p:grpSpPr bwMode="auto">
            <a:xfrm>
              <a:off x="0" y="0"/>
              <a:ext cx="12120319" cy="11133040"/>
              <a:chOff x="0" y="0"/>
              <a:chExt cx="12120319" cy="11133040"/>
            </a:xfrm>
          </p:grpSpPr>
          <p:pic>
            <p:nvPicPr>
              <p:cNvPr id="1987603137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2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1241263629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</p:grpSp>
      <p:grpSp>
        <p:nvGrpSpPr>
          <p:cNvPr id="970869816" name=""/>
          <p:cNvGrpSpPr/>
          <p:nvPr/>
        </p:nvGrpSpPr>
        <p:grpSpPr bwMode="auto">
          <a:xfrm>
            <a:off x="3060423" y="-3282483"/>
            <a:ext cx="12120319" cy="11133040"/>
            <a:chOff x="0" y="0"/>
            <a:chExt cx="12120319" cy="11133040"/>
          </a:xfrm>
        </p:grpSpPr>
        <p:pic>
          <p:nvPicPr>
            <p:cNvPr id="1611106055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2"/>
              <a:ext cx="12120319" cy="6857568"/>
            </a:xfrm>
            <a:prstGeom prst="rect">
              <a:avLst/>
            </a:prstGeom>
          </p:spPr>
        </p:pic>
        <p:pic>
          <p:nvPicPr>
            <p:cNvPr id="652783284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grpSp>
        <p:nvGrpSpPr>
          <p:cNvPr id="1194659750" name=""/>
          <p:cNvGrpSpPr/>
          <p:nvPr/>
        </p:nvGrpSpPr>
        <p:grpSpPr bwMode="auto">
          <a:xfrm>
            <a:off x="22815" y="-3282483"/>
            <a:ext cx="12120319" cy="11133040"/>
            <a:chOff x="0" y="0"/>
            <a:chExt cx="12120319" cy="11133040"/>
          </a:xfrm>
        </p:grpSpPr>
        <p:pic>
          <p:nvPicPr>
            <p:cNvPr id="1818477853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2"/>
              <a:ext cx="12120319" cy="6857568"/>
            </a:xfrm>
            <a:prstGeom prst="rect">
              <a:avLst/>
            </a:prstGeom>
          </p:spPr>
        </p:pic>
        <p:pic>
          <p:nvPicPr>
            <p:cNvPr id="660536246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sp>
        <p:nvSpPr>
          <p:cNvPr id="1239498609" name="ZoneTexte 2"/>
          <p:cNvSpPr txBox="1"/>
          <p:nvPr/>
        </p:nvSpPr>
        <p:spPr bwMode="auto">
          <a:xfrm>
            <a:off x="2286905" y="-2037051"/>
            <a:ext cx="8908579" cy="945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H02 - Comment se repère-t-on dans l’histoire ?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cxnSp>
        <p:nvCxnSpPr>
          <p:cNvPr id="508060983" name="Connecteur droit 7"/>
          <p:cNvCxnSpPr>
            <a:cxnSpLocks/>
          </p:cNvCxnSpPr>
          <p:nvPr/>
        </p:nvCxnSpPr>
        <p:spPr bwMode="auto">
          <a:xfrm flipH="0" flipV="0">
            <a:off x="2286905" y="-1224262"/>
            <a:ext cx="8823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403228" name="ZoneTexte 2"/>
          <p:cNvSpPr txBox="1"/>
          <p:nvPr/>
        </p:nvSpPr>
        <p:spPr bwMode="auto">
          <a:xfrm>
            <a:off x="2286905" y="-850196"/>
            <a:ext cx="4594272" cy="945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1. La frise chronologique : </a:t>
            </a:r>
            <a:endParaRPr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cxnSp>
        <p:nvCxnSpPr>
          <p:cNvPr id="1851229473" name="Connecteur droit 7"/>
          <p:cNvCxnSpPr>
            <a:cxnSpLocks/>
          </p:cNvCxnSpPr>
          <p:nvPr/>
        </p:nvCxnSpPr>
        <p:spPr bwMode="auto">
          <a:xfrm flipH="0" flipV="0">
            <a:off x="2301975" y="-44273"/>
            <a:ext cx="4494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8500659" name=""/>
          <p:cNvGrpSpPr/>
          <p:nvPr/>
        </p:nvGrpSpPr>
        <p:grpSpPr bwMode="auto">
          <a:xfrm>
            <a:off x="560809" y="-2696762"/>
            <a:ext cx="1226340" cy="1833561"/>
            <a:chOff x="0" y="0"/>
            <a:chExt cx="1226340" cy="1833561"/>
          </a:xfrm>
        </p:grpSpPr>
        <p:sp>
          <p:nvSpPr>
            <p:cNvPr id="301493677" name=""/>
            <p:cNvSpPr/>
            <p:nvPr/>
          </p:nvSpPr>
          <p:spPr bwMode="auto">
            <a:xfrm flipH="0" flipV="0">
              <a:off x="0" y="11902"/>
              <a:ext cx="1226340" cy="1821654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699" cap="flat" cmpd="sng" algn="ctr">
              <a:solidFill>
                <a:schemeClr val="accent4">
                  <a:lumMod val="50196"/>
                </a:schemeClr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1501134397" name=""/>
            <p:cNvCxnSpPr>
              <a:cxnSpLocks/>
            </p:cNvCxnSpPr>
            <p:nvPr/>
          </p:nvCxnSpPr>
          <p:spPr bwMode="auto">
            <a:xfrm flipH="0" flipV="0">
              <a:off x="297653" y="0"/>
              <a:ext cx="0" cy="1797840"/>
            </a:xfrm>
            <a:prstGeom prst="line">
              <a:avLst/>
            </a:prstGeom>
            <a:ln w="6350" cap="flat" cmpd="sng" algn="ctr">
              <a:solidFill>
                <a:srgbClr val="FF0000"/>
              </a:solidFill>
              <a:prstDash val="solid"/>
              <a:miter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5735149" name=""/>
            <p:cNvSpPr/>
            <p:nvPr/>
          </p:nvSpPr>
          <p:spPr bwMode="auto">
            <a:xfrm flipH="0" flipV="0">
              <a:off x="73542" y="166684"/>
              <a:ext cx="71434" cy="83340"/>
            </a:xfrm>
            <a:prstGeom prst="ellipse">
              <a:avLst/>
            </a:prstGeom>
            <a:solidFill>
              <a:schemeClr val="bg1"/>
            </a:solidFill>
            <a:ln w="12699" cap="flat" cmpd="sng" algn="ctr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90972796" name=""/>
            <p:cNvSpPr/>
            <p:nvPr/>
          </p:nvSpPr>
          <p:spPr bwMode="auto">
            <a:xfrm flipH="0" flipV="0">
              <a:off x="73542" y="644340"/>
              <a:ext cx="71434" cy="83340"/>
            </a:xfrm>
            <a:prstGeom prst="ellipse">
              <a:avLst/>
            </a:prstGeom>
            <a:solidFill>
              <a:schemeClr val="bg1"/>
            </a:solidFill>
            <a:ln w="12699" cap="flat" cmpd="sng" algn="ctr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55868583" name=""/>
            <p:cNvSpPr/>
            <p:nvPr/>
          </p:nvSpPr>
          <p:spPr bwMode="auto">
            <a:xfrm flipH="0" flipV="0">
              <a:off x="73542" y="1121997"/>
              <a:ext cx="71434" cy="83340"/>
            </a:xfrm>
            <a:prstGeom prst="ellipse">
              <a:avLst/>
            </a:prstGeom>
            <a:solidFill>
              <a:schemeClr val="bg1"/>
            </a:solidFill>
            <a:ln w="12699" cap="flat" cmpd="sng" algn="ctr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43200953" name=""/>
            <p:cNvSpPr/>
            <p:nvPr/>
          </p:nvSpPr>
          <p:spPr bwMode="auto">
            <a:xfrm flipH="0" flipV="0">
              <a:off x="73542" y="1599652"/>
              <a:ext cx="71434" cy="83340"/>
            </a:xfrm>
            <a:prstGeom prst="ellipse">
              <a:avLst/>
            </a:prstGeom>
            <a:solidFill>
              <a:schemeClr val="bg1"/>
            </a:solidFill>
            <a:ln w="12699" cap="flat" cmpd="sng" algn="ctr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52618814" name="ZoneTexte 2"/>
          <p:cNvSpPr txBox="1"/>
          <p:nvPr/>
        </p:nvSpPr>
        <p:spPr bwMode="auto">
          <a:xfrm>
            <a:off x="2227370" y="3452253"/>
            <a:ext cx="9282371" cy="945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Frise chronologique des grandes périodes de l’histoire</a:t>
            </a:r>
            <a:endParaRPr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pic>
        <p:nvPicPr>
          <p:cNvPr id="101823344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79058" y="146295"/>
            <a:ext cx="14341223" cy="3428784"/>
          </a:xfrm>
          <a:prstGeom prst="rect">
            <a:avLst/>
          </a:prstGeom>
        </p:spPr>
      </p:pic>
      <p:sp>
        <p:nvSpPr>
          <p:cNvPr id="428886113" name="ZoneTexte 2"/>
          <p:cNvSpPr txBox="1"/>
          <p:nvPr/>
        </p:nvSpPr>
        <p:spPr bwMode="auto">
          <a:xfrm>
            <a:off x="2286905" y="4974273"/>
            <a:ext cx="11508065" cy="3676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Chaque période débute avec un évènement très important :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-Préhistoire : apparition de l’homme.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-Antiquité : apparition de l’écriture.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-Moyen-âge : chute de l’empire romain.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-Époque moderne : découverte de l’Amérique pour les européens.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-Époque contemporaine : révolution française.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429403195" name=""/>
          <p:cNvSpPr/>
          <p:nvPr/>
        </p:nvSpPr>
        <p:spPr bwMode="auto">
          <a:xfrm flipH="0" flipV="0">
            <a:off x="517248" y="837220"/>
            <a:ext cx="2992874" cy="1543873"/>
          </a:xfrm>
          <a:prstGeom prst="flowChartProcess">
            <a:avLst/>
          </a:prstGeom>
          <a:solidFill>
            <a:schemeClr val="accent4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8378944" name=""/>
          <p:cNvSpPr/>
          <p:nvPr/>
        </p:nvSpPr>
        <p:spPr bwMode="auto">
          <a:xfrm flipH="0" flipV="0">
            <a:off x="3510122" y="837220"/>
            <a:ext cx="2642211" cy="1543873"/>
          </a:xfrm>
          <a:prstGeom prst="flowChartProcess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6629404" name=""/>
          <p:cNvSpPr/>
          <p:nvPr/>
        </p:nvSpPr>
        <p:spPr bwMode="auto">
          <a:xfrm flipH="0" flipV="0">
            <a:off x="8828435" y="837220"/>
            <a:ext cx="2681307" cy="1543873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4374109" name=""/>
          <p:cNvSpPr/>
          <p:nvPr/>
        </p:nvSpPr>
        <p:spPr bwMode="auto">
          <a:xfrm flipH="0" flipV="0">
            <a:off x="6161339" y="837220"/>
            <a:ext cx="2674553" cy="1543873"/>
          </a:xfrm>
          <a:prstGeom prst="flowChartProcess">
            <a:avLst/>
          </a:prstGeom>
          <a:solidFill>
            <a:srgbClr val="FF7C80">
              <a:alpha val="37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313891" name=""/>
          <p:cNvSpPr/>
          <p:nvPr/>
        </p:nvSpPr>
        <p:spPr bwMode="auto">
          <a:xfrm flipH="0" flipV="0">
            <a:off x="11509743" y="837220"/>
            <a:ext cx="2703412" cy="1543873"/>
          </a:xfrm>
          <a:prstGeom prst="flowChartProcess">
            <a:avLst/>
          </a:prstGeom>
          <a:solidFill>
            <a:schemeClr val="accent2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700489" name=""/>
          <p:cNvSpPr/>
          <p:nvPr/>
        </p:nvSpPr>
        <p:spPr bwMode="auto">
          <a:xfrm rot="5399909" flipH="0" flipV="0">
            <a:off x="13495881" y="1333443"/>
            <a:ext cx="1987290" cy="552678"/>
          </a:xfrm>
          <a:prstGeom prst="triangle">
            <a:avLst>
              <a:gd name="adj" fmla="val 50000"/>
            </a:avLst>
          </a:prstGeom>
          <a:solidFill>
            <a:schemeClr val="accent2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76175418" name=""/>
          <p:cNvGrpSpPr/>
          <p:nvPr/>
        </p:nvGrpSpPr>
        <p:grpSpPr bwMode="auto">
          <a:xfrm>
            <a:off x="22815" y="-800763"/>
            <a:ext cx="15157927" cy="11133040"/>
            <a:chOff x="0" y="0"/>
            <a:chExt cx="15157927" cy="11133040"/>
          </a:xfrm>
        </p:grpSpPr>
        <p:grpSp>
          <p:nvGrpSpPr>
            <p:cNvPr id="1224418423" name=""/>
            <p:cNvGrpSpPr/>
            <p:nvPr/>
          </p:nvGrpSpPr>
          <p:grpSpPr bwMode="auto">
            <a:xfrm>
              <a:off x="3037605" y="0"/>
              <a:ext cx="12120319" cy="11133040"/>
              <a:chOff x="0" y="0"/>
              <a:chExt cx="12120319" cy="11133040"/>
            </a:xfrm>
          </p:grpSpPr>
          <p:pic>
            <p:nvPicPr>
              <p:cNvPr id="1014154513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2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183997965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  <p:grpSp>
          <p:nvGrpSpPr>
            <p:cNvPr id="1056710556" name=""/>
            <p:cNvGrpSpPr/>
            <p:nvPr/>
          </p:nvGrpSpPr>
          <p:grpSpPr bwMode="auto">
            <a:xfrm>
              <a:off x="0" y="0"/>
              <a:ext cx="12120319" cy="11133040"/>
              <a:chOff x="0" y="0"/>
              <a:chExt cx="12120319" cy="11133040"/>
            </a:xfrm>
          </p:grpSpPr>
          <p:pic>
            <p:nvPicPr>
              <p:cNvPr id="158452989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2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486503854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</p:grpSp>
      <p:grpSp>
        <p:nvGrpSpPr>
          <p:cNvPr id="807159751" name=""/>
          <p:cNvGrpSpPr/>
          <p:nvPr/>
        </p:nvGrpSpPr>
        <p:grpSpPr bwMode="auto">
          <a:xfrm>
            <a:off x="3060423" y="-3282483"/>
            <a:ext cx="12120319" cy="11133040"/>
            <a:chOff x="0" y="0"/>
            <a:chExt cx="12120319" cy="11133040"/>
          </a:xfrm>
        </p:grpSpPr>
        <p:pic>
          <p:nvPicPr>
            <p:cNvPr id="695707940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2"/>
              <a:ext cx="12120319" cy="6857568"/>
            </a:xfrm>
            <a:prstGeom prst="rect">
              <a:avLst/>
            </a:prstGeom>
          </p:spPr>
        </p:pic>
        <p:pic>
          <p:nvPicPr>
            <p:cNvPr id="432414259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grpSp>
        <p:nvGrpSpPr>
          <p:cNvPr id="1206732869" name=""/>
          <p:cNvGrpSpPr/>
          <p:nvPr/>
        </p:nvGrpSpPr>
        <p:grpSpPr bwMode="auto">
          <a:xfrm>
            <a:off x="22815" y="-3282483"/>
            <a:ext cx="12120319" cy="11133040"/>
            <a:chOff x="0" y="0"/>
            <a:chExt cx="12120319" cy="11133040"/>
          </a:xfrm>
        </p:grpSpPr>
        <p:pic>
          <p:nvPicPr>
            <p:cNvPr id="1055861891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2"/>
              <a:ext cx="12120319" cy="6857568"/>
            </a:xfrm>
            <a:prstGeom prst="rect">
              <a:avLst/>
            </a:prstGeom>
          </p:spPr>
        </p:pic>
        <p:pic>
          <p:nvPicPr>
            <p:cNvPr id="1614200507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sp>
        <p:nvSpPr>
          <p:cNvPr id="457042752" name="ZoneTexte 2"/>
          <p:cNvSpPr txBox="1"/>
          <p:nvPr/>
        </p:nvSpPr>
        <p:spPr bwMode="auto">
          <a:xfrm>
            <a:off x="2286905" y="-2120116"/>
            <a:ext cx="5013879" cy="945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2. Se repérer dans les siècles </a:t>
            </a:r>
            <a:endParaRPr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cxnSp>
        <p:nvCxnSpPr>
          <p:cNvPr id="972039832" name="Connecteur droit 7"/>
          <p:cNvCxnSpPr>
            <a:cxnSpLocks/>
          </p:cNvCxnSpPr>
          <p:nvPr/>
        </p:nvCxnSpPr>
        <p:spPr bwMode="auto">
          <a:xfrm flipH="0" flipV="0">
            <a:off x="2301975" y="-1314193"/>
            <a:ext cx="5050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743291" name="ZoneTexte 2"/>
          <p:cNvSpPr txBox="1"/>
          <p:nvPr/>
        </p:nvSpPr>
        <p:spPr bwMode="auto">
          <a:xfrm>
            <a:off x="2227370" y="2261703"/>
            <a:ext cx="8476855" cy="945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Pour </a:t>
            </a:r>
            <a:r>
              <a:rPr lang="fr-FR" sz="5600" b="0" i="0" u="none" strike="noStrike" cap="none" spc="0">
                <a:solidFill>
                  <a:srgbClr val="FF0000"/>
                </a:solidFill>
                <a:latin typeface="Ecriture A"/>
                <a:ea typeface="Ecriture A"/>
                <a:cs typeface="Ecriture A"/>
              </a:rPr>
              <a:t>lire </a:t>
            </a: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les nombres écrits en chiffres romains :</a:t>
            </a:r>
            <a:endParaRPr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graphicFrame>
        <p:nvGraphicFramePr>
          <p:cNvPr id="162052528" name=""/>
          <p:cNvGraphicFramePr>
            <a:graphicFrameLocks xmlns:a="http://schemas.openxmlformats.org/drawingml/2006/main"/>
          </p:cNvGraphicFramePr>
          <p:nvPr/>
        </p:nvGraphicFramePr>
        <p:xfrm>
          <a:off x="2286905" y="180960"/>
          <a:ext cx="12478546" cy="1435097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1780833"/>
                <a:gridCol w="1780833"/>
                <a:gridCol w="1780833"/>
                <a:gridCol w="1780833"/>
                <a:gridCol w="1780833"/>
                <a:gridCol w="1780833"/>
                <a:gridCol w="1780833"/>
              </a:tblGrid>
              <a:tr h="68810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I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V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X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L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C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D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M</a:t>
                      </a:r>
                      <a:endParaRPr sz="3600"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un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cinq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dix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cinquante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cent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cinq-cents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mille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47744609" name="ZoneTexte 2"/>
          <p:cNvSpPr txBox="1"/>
          <p:nvPr/>
        </p:nvSpPr>
        <p:spPr bwMode="auto">
          <a:xfrm>
            <a:off x="2222596" y="-1177646"/>
            <a:ext cx="9687018" cy="1286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Un siècle est une période d’une durée de </a:t>
            </a:r>
            <a:r>
              <a:rPr lang="fr-FR" sz="5600" b="0" i="0" u="none" strike="noStrike" cap="none" spc="0">
                <a:solidFill>
                  <a:srgbClr val="FF0000"/>
                </a:solidFill>
                <a:latin typeface="Ecriture A"/>
                <a:cs typeface="Ecriture A"/>
              </a:rPr>
              <a:t>100 ans</a:t>
            </a: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Pour nommer un siècle, on utilise les </a:t>
            </a:r>
            <a:r>
              <a:rPr lang="fr-FR" sz="5600" b="0" i="0" u="none" strike="noStrike" cap="none" spc="0">
                <a:solidFill>
                  <a:srgbClr val="FF0000"/>
                </a:solidFill>
                <a:latin typeface="Ecriture A"/>
                <a:cs typeface="Ecriture A"/>
              </a:rPr>
              <a:t>chiffres romains</a:t>
            </a: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 :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883549404" name=""/>
          <p:cNvSpPr/>
          <p:nvPr/>
        </p:nvSpPr>
        <p:spPr bwMode="auto">
          <a:xfrm flipH="0" flipV="0">
            <a:off x="-1064884" y="-3638317"/>
            <a:ext cx="17031302" cy="1638193"/>
          </a:xfrm>
          <a:prstGeom prst="flowChartProcess">
            <a:avLst/>
          </a:prstGeom>
          <a:solidFill>
            <a:srgbClr val="555555"/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97521387" name=""/>
          <p:cNvSpPr txBox="1"/>
          <p:nvPr/>
        </p:nvSpPr>
        <p:spPr bwMode="auto">
          <a:xfrm flipH="0" flipV="0">
            <a:off x="2303578" y="3228845"/>
            <a:ext cx="12443849" cy="4802887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>
                <a:lumMod val="74901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2 chiffres côte à côte : on les additionne. </a:t>
            </a:r>
            <a:endParaRPr sz="2800"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spcAft>
                <a:spcPts val="1415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II (1+1) = ......</a:t>
            </a:r>
            <a:endParaRPr sz="2800">
              <a:latin typeface="Calibri Light"/>
              <a:cs typeface="Calibri Light"/>
            </a:endParaRPr>
          </a:p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un petit chiffre après un grand : on les additionne. </a:t>
            </a:r>
            <a:endParaRPr sz="2800">
              <a:latin typeface="Calibri Light"/>
              <a:cs typeface="Calibri Light"/>
            </a:endParaRPr>
          </a:p>
          <a:p>
            <a:pPr marL="0" marR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XI (........+........) = 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......</a:t>
            </a:r>
            <a:endParaRPr lang="fr-FR" sz="72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spcAft>
                <a:spcPts val="1982"/>
              </a:spcAft>
              <a:defRPr/>
            </a:pPr>
            <a:r>
              <a:rPr sz="2400" u="sng">
                <a:latin typeface="Calibri Light"/>
                <a:ea typeface="Calibri Light"/>
                <a:cs typeface="Calibri Light"/>
              </a:rPr>
              <a:t>/!\</a:t>
            </a:r>
            <a:r>
              <a:rPr sz="2400">
                <a:latin typeface="Calibri Light"/>
                <a:ea typeface="Calibri Light"/>
                <a:cs typeface="Calibri Light"/>
              </a:rPr>
              <a:t> </a:t>
            </a:r>
            <a:r>
              <a:rPr sz="2400">
                <a:latin typeface="Calibri Light"/>
                <a:ea typeface="Calibri Light"/>
                <a:cs typeface="Calibri Light"/>
              </a:rPr>
              <a:t>On ne peut mettre que 1, 2 ou 3 "I" après un chiffre.</a:t>
            </a:r>
            <a:endParaRPr sz="2800">
              <a:latin typeface="Calibri Light"/>
              <a:cs typeface="Calibri Light"/>
            </a:endParaRPr>
          </a:p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un petit chiffre avant un grand : on le soustrait. </a:t>
            </a:r>
            <a:endParaRPr sz="2800">
              <a:latin typeface="Calibri Light"/>
              <a:cs typeface="Calibri Light"/>
            </a:endParaRPr>
          </a:p>
          <a:p>
            <a:pPr marL="0" marR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IX (........-..........) = 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......</a:t>
            </a:r>
            <a:endParaRPr lang="fr-FR" sz="72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defRPr/>
            </a:pPr>
            <a:r>
              <a:rPr sz="2400" u="sng">
                <a:latin typeface="Calibri Light"/>
                <a:ea typeface="Calibri Light"/>
                <a:cs typeface="Calibri Light"/>
              </a:rPr>
              <a:t>/!\</a:t>
            </a:r>
            <a:r>
              <a:rPr sz="2400">
                <a:latin typeface="Calibri Light"/>
                <a:ea typeface="Calibri Light"/>
                <a:cs typeface="Calibri Light"/>
              </a:rPr>
              <a:t>On ne peut mettre qu'un seul "I" avant un chiffre.</a:t>
            </a:r>
            <a:endParaRPr sz="7200"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5433902" name="ZoneTexte 6"/>
          <p:cNvSpPr/>
          <p:nvPr/>
        </p:nvSpPr>
        <p:spPr bwMode="auto">
          <a:xfrm>
            <a:off x="235087" y="139671"/>
            <a:ext cx="11372802" cy="820747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4800" b="0" strike="noStrike" spc="0">
                <a:solidFill>
                  <a:srgbClr val="00B0F0"/>
                </a:solidFill>
                <a:latin typeface="Calibri"/>
              </a:rPr>
              <a:t>Rituals</a:t>
            </a:r>
            <a:r>
              <a:rPr lang="en-US" sz="4800" b="0" strike="noStrike" spc="0">
                <a:solidFill>
                  <a:srgbClr val="00B0F0"/>
                </a:solidFill>
                <a:latin typeface="Calibri"/>
              </a:rPr>
              <a:t>	</a:t>
            </a:r>
            <a:r>
              <a:rPr lang="en-US" sz="4800" b="0" strike="noStrike" spc="0">
                <a:solidFill>
                  <a:srgbClr val="00B0F0"/>
                </a:solidFill>
                <a:latin typeface="Calibri"/>
              </a:rPr>
              <a:t>	</a:t>
            </a:r>
            <a:endParaRPr lang="fr-FR" sz="4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0578902" name=""/>
          <p:cNvSpPr txBox="1"/>
          <p:nvPr/>
        </p:nvSpPr>
        <p:spPr bwMode="auto">
          <a:xfrm flipH="0" flipV="0">
            <a:off x="3655251" y="783626"/>
            <a:ext cx="1534379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 ?</a:t>
            </a:r>
            <a:endParaRPr sz="720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pic>
        <p:nvPicPr>
          <p:cNvPr id="1184546766" name="Image 5" descr=""/>
          <p:cNvPicPr/>
          <p:nvPr/>
        </p:nvPicPr>
        <p:blipFill>
          <a:blip r:embed="rId2"/>
          <a:stretch/>
        </p:blipFill>
        <p:spPr bwMode="auto">
          <a:xfrm>
            <a:off x="836667" y="1018371"/>
            <a:ext cx="719661" cy="719590"/>
          </a:xfrm>
          <a:prstGeom prst="rect">
            <a:avLst/>
          </a:prstGeom>
          <a:ln w="0">
            <a:noFill/>
          </a:ln>
        </p:spPr>
      </p:pic>
      <p:pic>
        <p:nvPicPr>
          <p:cNvPr id="35521471" name="Image 14" descr=""/>
          <p:cNvPicPr/>
          <p:nvPr/>
        </p:nvPicPr>
        <p:blipFill>
          <a:blip r:embed="rId3"/>
          <a:stretch/>
        </p:blipFill>
        <p:spPr bwMode="auto">
          <a:xfrm>
            <a:off x="3044646" y="1018371"/>
            <a:ext cx="719661" cy="719590"/>
          </a:xfrm>
          <a:prstGeom prst="rect">
            <a:avLst/>
          </a:prstGeom>
          <a:ln w="0">
            <a:noFill/>
          </a:ln>
        </p:spPr>
      </p:pic>
      <p:pic>
        <p:nvPicPr>
          <p:cNvPr id="201848564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1940487" y="1017964"/>
            <a:ext cx="720000" cy="720000"/>
          </a:xfrm>
          <a:prstGeom prst="rect">
            <a:avLst/>
          </a:prstGeom>
        </p:spPr>
      </p:pic>
      <p:grpSp>
        <p:nvGrpSpPr>
          <p:cNvPr id="719973581" name=""/>
          <p:cNvGrpSpPr/>
          <p:nvPr/>
        </p:nvGrpSpPr>
        <p:grpSpPr bwMode="auto">
          <a:xfrm>
            <a:off x="5189466" y="857250"/>
            <a:ext cx="1196004" cy="1478816"/>
            <a:chOff x="0" y="0"/>
            <a:chExt cx="1196004" cy="1478816"/>
          </a:xfrm>
        </p:grpSpPr>
        <p:sp>
          <p:nvSpPr>
            <p:cNvPr id="2101173734" name=""/>
            <p:cNvSpPr txBox="1"/>
            <p:nvPr/>
          </p:nvSpPr>
          <p:spPr bwMode="auto">
            <a:xfrm flipH="0" flipV="0">
              <a:off x="0" y="0"/>
              <a:ext cx="701519" cy="1310999"/>
            </a:xfrm>
            <a:prstGeom prst="rect">
              <a:avLst/>
            </a:prstGeom>
            <a:noFill/>
          </p:spPr>
          <p:txBody>
            <a:bodyPr vertOverflow="overflow" horzOverflow="overflow" vert="horz" wrap="non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8000" b="1">
                  <a:latin typeface="Script cole"/>
                  <a:ea typeface="Script cole"/>
                  <a:cs typeface="Script cole"/>
                </a:rPr>
                <a:t>1</a:t>
              </a:r>
              <a:endParaRPr sz="8000" b="1">
                <a:latin typeface="Script cole"/>
                <a:cs typeface="Script cole"/>
              </a:endParaRPr>
            </a:p>
          </p:txBody>
        </p:sp>
        <p:sp>
          <p:nvSpPr>
            <p:cNvPr id="422032396" name=""/>
            <p:cNvSpPr txBox="1"/>
            <p:nvPr/>
          </p:nvSpPr>
          <p:spPr bwMode="auto">
            <a:xfrm flipH="0" flipV="0">
              <a:off x="350758" y="655497"/>
              <a:ext cx="521438" cy="823319"/>
            </a:xfrm>
            <a:prstGeom prst="rect">
              <a:avLst/>
            </a:prstGeom>
            <a:noFill/>
          </p:spPr>
          <p:txBody>
            <a:bodyPr vertOverflow="overflow" horzOverflow="overflow" vert="horz" wrap="non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4800" b="1">
                  <a:solidFill>
                    <a:srgbClr val="0070C0"/>
                  </a:solidFill>
                  <a:latin typeface="Script cole"/>
                  <a:ea typeface="Script cole"/>
                  <a:cs typeface="Script cole"/>
                </a:rPr>
                <a:t>2</a:t>
              </a:r>
              <a:endParaRPr sz="4800" b="1">
                <a:solidFill>
                  <a:srgbClr val="0070C0"/>
                </a:solidFill>
                <a:latin typeface="Script cole"/>
                <a:cs typeface="Script cole"/>
              </a:endParaRPr>
            </a:p>
          </p:txBody>
        </p:sp>
        <p:sp>
          <p:nvSpPr>
            <p:cNvPr id="1399282479" name=""/>
            <p:cNvSpPr txBox="1"/>
            <p:nvPr/>
          </p:nvSpPr>
          <p:spPr bwMode="auto">
            <a:xfrm flipH="0" flipV="0">
              <a:off x="505647" y="219708"/>
              <a:ext cx="690357" cy="1189079"/>
            </a:xfrm>
            <a:prstGeom prst="rect">
              <a:avLst/>
            </a:prstGeom>
            <a:noFill/>
          </p:spPr>
          <p:txBody>
            <a:bodyPr vertOverflow="overflow" horzOverflow="overflow" vert="horz" wrap="non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7200" b="1">
                  <a:solidFill>
                    <a:srgbClr val="FF0000"/>
                  </a:solidFill>
                  <a:latin typeface="Script cole"/>
                  <a:ea typeface="Script cole"/>
                  <a:cs typeface="Script cole"/>
                </a:rPr>
                <a:t>3</a:t>
              </a:r>
              <a:endParaRPr sz="7200" b="1">
                <a:solidFill>
                  <a:srgbClr val="FF0000"/>
                </a:solidFill>
                <a:latin typeface="Script cole"/>
                <a:cs typeface="Script cole"/>
              </a:endParaRPr>
            </a:p>
          </p:txBody>
        </p:sp>
      </p:grpSp>
      <p:pic>
        <p:nvPicPr>
          <p:cNvPr id="1588615621" name=""/>
          <p:cNvPicPr/>
          <p:nvPr/>
        </p:nvPicPr>
        <p:blipFill>
          <a:blip r:embed="rId5"/>
          <a:stretch/>
        </p:blipFill>
        <p:spPr bwMode="auto">
          <a:xfrm rot="0" flipH="0" flipV="0">
            <a:off x="5518356" y="2533483"/>
            <a:ext cx="720000" cy="720000"/>
          </a:xfrm>
          <a:prstGeom prst="rect">
            <a:avLst/>
          </a:prstGeom>
        </p:spPr>
      </p:pic>
      <p:pic>
        <p:nvPicPr>
          <p:cNvPr id="580774665" name=""/>
          <p:cNvPicPr/>
          <p:nvPr/>
        </p:nvPicPr>
        <p:blipFill>
          <a:blip r:embed="rId6"/>
          <a:stretch/>
        </p:blipFill>
        <p:spPr bwMode="auto">
          <a:xfrm rot="0" flipH="0" flipV="0">
            <a:off x="826445" y="2533483"/>
            <a:ext cx="720000" cy="720000"/>
          </a:xfrm>
          <a:prstGeom prst="rect">
            <a:avLst/>
          </a:prstGeom>
        </p:spPr>
      </p:pic>
      <p:sp>
        <p:nvSpPr>
          <p:cNvPr id="130091730" name=""/>
          <p:cNvSpPr/>
          <p:nvPr/>
        </p:nvSpPr>
        <p:spPr bwMode="auto">
          <a:xfrm flipH="0" flipV="0">
            <a:off x="7176582" y="399501"/>
            <a:ext cx="1989666" cy="16959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1558"/>
              <a:gd name="adj6" fmla="val -40957"/>
            </a:avLst>
          </a:prstGeom>
          <a:solidFill>
            <a:schemeClr val="bg1"/>
          </a:solidFill>
          <a:ln w="101599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en-GB" sz="4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Start at 30</a:t>
            </a:r>
            <a:endParaRPr lang="en-GB" sz="480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358559282" name=""/>
          <p:cNvPicPr/>
          <p:nvPr/>
        </p:nvPicPr>
        <p:blipFill>
          <a:blip r:embed="rId7"/>
          <a:stretch/>
        </p:blipFill>
        <p:spPr bwMode="auto">
          <a:xfrm rot="0" flipH="0" flipV="0">
            <a:off x="4216167" y="1071288"/>
            <a:ext cx="720024" cy="719953"/>
          </a:xfrm>
          <a:prstGeom prst="rect">
            <a:avLst/>
          </a:prstGeom>
        </p:spPr>
      </p:pic>
      <p:sp>
        <p:nvSpPr>
          <p:cNvPr id="1545874294" name=""/>
          <p:cNvSpPr txBox="1"/>
          <p:nvPr/>
        </p:nvSpPr>
        <p:spPr bwMode="auto">
          <a:xfrm flipH="0" flipV="0">
            <a:off x="487415" y="3353814"/>
            <a:ext cx="11435085" cy="3505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n-GB" sz="56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30, </a:t>
            </a:r>
            <a:r>
              <a:rPr lang="en-GB" sz="56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31, </a:t>
            </a:r>
            <a:r>
              <a:rPr lang="en-GB" sz="56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32, 33, 34, 35, 36, 37, 38, 39, </a:t>
            </a:r>
            <a:endParaRPr sz="5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r>
              <a:rPr lang="en-GB" sz="5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40, 41, 42, 43, 44, 45, 46, 47, 48, 49, </a:t>
            </a:r>
            <a:endParaRPr sz="560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r>
              <a:rPr lang="en-GB" sz="560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50, 51, 52, 53, 54, 55, 56, 57, 58, 59, </a:t>
            </a:r>
            <a:endParaRPr sz="5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r>
              <a:rPr lang="en-GB" sz="5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60</a:t>
            </a:r>
            <a:endParaRPr sz="5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0535695" name=""/>
          <p:cNvSpPr txBox="1"/>
          <p:nvPr/>
        </p:nvSpPr>
        <p:spPr bwMode="auto">
          <a:xfrm flipH="0" flipV="0">
            <a:off x="313384" y="190280"/>
            <a:ext cx="11593433" cy="8232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4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Entrainement </a:t>
            </a:r>
            <a:endParaRPr sz="4800"/>
          </a:p>
        </p:txBody>
      </p:sp>
      <p:sp>
        <p:nvSpPr>
          <p:cNvPr id="1562756101" name=""/>
          <p:cNvSpPr txBox="1"/>
          <p:nvPr/>
        </p:nvSpPr>
        <p:spPr bwMode="auto">
          <a:xfrm flipH="0" flipV="0">
            <a:off x="2549246" y="1215765"/>
            <a:ext cx="1977630" cy="53805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II = </a:t>
            </a:r>
            <a:endParaRPr sz="4800"/>
          </a:p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V =</a:t>
            </a:r>
            <a:endParaRPr sz="4800"/>
          </a:p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VIII =</a:t>
            </a:r>
            <a:endParaRPr sz="4800"/>
          </a:p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XIII =</a:t>
            </a:r>
            <a:endParaRPr sz="4800"/>
          </a:p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VX =</a:t>
            </a:r>
            <a:endParaRPr sz="4800"/>
          </a:p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XXII =</a:t>
            </a:r>
            <a:endParaRPr sz="4800"/>
          </a:p>
        </p:txBody>
      </p:sp>
      <p:sp>
        <p:nvSpPr>
          <p:cNvPr id="1334337113" name=""/>
          <p:cNvSpPr txBox="1"/>
          <p:nvPr/>
        </p:nvSpPr>
        <p:spPr bwMode="auto">
          <a:xfrm flipH="0" flipV="0">
            <a:off x="7317288" y="1215765"/>
            <a:ext cx="1985553" cy="53805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3 = </a:t>
            </a:r>
            <a:endParaRPr sz="4800"/>
          </a:p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6 =</a:t>
            </a:r>
            <a:endParaRPr sz="4800"/>
          </a:p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7 =</a:t>
            </a:r>
            <a:endParaRPr sz="4800"/>
          </a:p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9 =</a:t>
            </a:r>
            <a:endParaRPr sz="4800"/>
          </a:p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16 =</a:t>
            </a:r>
            <a:endParaRPr sz="4800"/>
          </a:p>
          <a:p>
            <a:pPr>
              <a:lnSpc>
                <a:spcPct val="100000"/>
              </a:lnSpc>
              <a:spcAft>
                <a:spcPts val="1415"/>
              </a:spcAft>
              <a:defRPr/>
            </a:pPr>
            <a:r>
              <a:rPr sz="4800"/>
              <a:t>19 =</a:t>
            </a:r>
            <a:endParaRPr sz="4800"/>
          </a:p>
        </p:txBody>
      </p:sp>
      <p:sp>
        <p:nvSpPr>
          <p:cNvPr id="1493137788" name=""/>
          <p:cNvSpPr/>
          <p:nvPr/>
        </p:nvSpPr>
        <p:spPr bwMode="auto">
          <a:xfrm flipH="0" flipV="0">
            <a:off x="2367081" y="1269918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7089232" name=""/>
          <p:cNvSpPr/>
          <p:nvPr/>
        </p:nvSpPr>
        <p:spPr bwMode="auto">
          <a:xfrm flipH="0" flipV="0">
            <a:off x="2367081" y="2068992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7476802" name=""/>
          <p:cNvSpPr/>
          <p:nvPr/>
        </p:nvSpPr>
        <p:spPr bwMode="auto">
          <a:xfrm flipH="0" flipV="0">
            <a:off x="2367081" y="3906053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232683" name=""/>
          <p:cNvSpPr/>
          <p:nvPr/>
        </p:nvSpPr>
        <p:spPr bwMode="auto">
          <a:xfrm flipH="0" flipV="0">
            <a:off x="2367081" y="3106980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6395722" name=""/>
          <p:cNvSpPr/>
          <p:nvPr/>
        </p:nvSpPr>
        <p:spPr bwMode="auto">
          <a:xfrm flipH="0" flipV="0">
            <a:off x="2367081" y="5752812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709815" name=""/>
          <p:cNvSpPr/>
          <p:nvPr/>
        </p:nvSpPr>
        <p:spPr bwMode="auto">
          <a:xfrm flipH="0" flipV="0">
            <a:off x="2367081" y="4953738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748300" name=""/>
          <p:cNvSpPr/>
          <p:nvPr/>
        </p:nvSpPr>
        <p:spPr bwMode="auto">
          <a:xfrm flipH="0" flipV="0">
            <a:off x="6928742" y="1322912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337301" name=""/>
          <p:cNvSpPr/>
          <p:nvPr/>
        </p:nvSpPr>
        <p:spPr bwMode="auto">
          <a:xfrm flipH="0" flipV="0">
            <a:off x="6928742" y="2121988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743367" name=""/>
          <p:cNvSpPr/>
          <p:nvPr/>
        </p:nvSpPr>
        <p:spPr bwMode="auto">
          <a:xfrm flipH="0" flipV="0">
            <a:off x="6928742" y="3159976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7138668" name=""/>
          <p:cNvSpPr/>
          <p:nvPr/>
        </p:nvSpPr>
        <p:spPr bwMode="auto">
          <a:xfrm flipH="0" flipV="0">
            <a:off x="6928742" y="3959051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8763361" name=""/>
          <p:cNvSpPr/>
          <p:nvPr/>
        </p:nvSpPr>
        <p:spPr bwMode="auto">
          <a:xfrm flipH="0" flipV="0">
            <a:off x="6928742" y="5006736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440203" name=""/>
          <p:cNvSpPr/>
          <p:nvPr/>
        </p:nvSpPr>
        <p:spPr bwMode="auto">
          <a:xfrm flipH="0" flipV="0">
            <a:off x="6928742" y="5805810"/>
            <a:ext cx="2190825" cy="746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9348501" name=""/>
          <p:cNvPicPr/>
          <p:nvPr/>
        </p:nvPicPr>
        <p:blipFill>
          <a:blip r:embed="rId2"/>
          <a:stretch/>
        </p:blipFill>
        <p:spPr bwMode="auto">
          <a:xfrm rot="581254" flipH="0" flipV="0">
            <a:off x="10901073" y="194887"/>
            <a:ext cx="910126" cy="1213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644260" name=""/>
          <p:cNvSpPr txBox="1"/>
          <p:nvPr/>
        </p:nvSpPr>
        <p:spPr bwMode="auto">
          <a:xfrm flipH="0" flipV="0">
            <a:off x="313384" y="190280"/>
            <a:ext cx="11594152" cy="8232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4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Entrainement 2 </a:t>
            </a:r>
            <a:endParaRPr sz="4800"/>
          </a:p>
        </p:txBody>
      </p:sp>
      <p:pic>
        <p:nvPicPr>
          <p:cNvPr id="1355351550" name=""/>
          <p:cNvPicPr/>
          <p:nvPr/>
        </p:nvPicPr>
        <p:blipFill>
          <a:blip r:embed="rId2"/>
          <a:stretch/>
        </p:blipFill>
        <p:spPr bwMode="auto">
          <a:xfrm rot="581254" flipH="0" flipV="0">
            <a:off x="10901073" y="194887"/>
            <a:ext cx="910126" cy="1213258"/>
          </a:xfrm>
          <a:prstGeom prst="rect">
            <a:avLst/>
          </a:prstGeom>
        </p:spPr>
      </p:pic>
      <p:graphicFrame>
        <p:nvGraphicFramePr>
          <p:cNvPr id="1028238575" name=""/>
          <p:cNvGraphicFramePr>
            <a:graphicFrameLocks xmlns:a="http://schemas.openxmlformats.org/drawingml/2006/main"/>
          </p:cNvGraphicFramePr>
          <p:nvPr/>
        </p:nvGraphicFramePr>
        <p:xfrm>
          <a:off x="541197" y="1850270"/>
          <a:ext cx="11086443" cy="1841499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1384215"/>
                <a:gridCol w="1384215"/>
                <a:gridCol w="1384215"/>
                <a:gridCol w="1384215"/>
                <a:gridCol w="1384215"/>
                <a:gridCol w="1384215"/>
                <a:gridCol w="1384215"/>
                <a:gridCol w="1384215"/>
              </a:tblGrid>
              <a:tr h="27432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Henri III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Henri IV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Louis IX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Louis XIII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Louis XIV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Louis XV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XIXe siècle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XXe siècle</a:t>
                      </a:r>
                      <a:endParaRPr sz="3600"/>
                    </a:p>
                  </a:txBody>
                  <a:tcPr vert="horz"/>
                </a:tc>
              </a:tr>
              <a:tr h="450850"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9776839" name=""/>
          <p:cNvSpPr txBox="1"/>
          <p:nvPr/>
        </p:nvSpPr>
        <p:spPr bwMode="auto">
          <a:xfrm flipH="0" flipV="0">
            <a:off x="313384" y="190280"/>
            <a:ext cx="11634114" cy="8232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4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Question : en quel siècle êtes-vous né(e) ?</a:t>
            </a:r>
            <a:endParaRPr sz="4800"/>
          </a:p>
        </p:txBody>
      </p:sp>
      <p:pic>
        <p:nvPicPr>
          <p:cNvPr id="1328614554" name=""/>
          <p:cNvPicPr/>
          <p:nvPr/>
        </p:nvPicPr>
        <p:blipFill>
          <a:blip r:embed="rId2"/>
          <a:stretch/>
        </p:blipFill>
        <p:spPr bwMode="auto">
          <a:xfrm rot="581254" flipH="0" flipV="0">
            <a:off x="10901073" y="194887"/>
            <a:ext cx="910126" cy="1213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75378469" name=""/>
          <p:cNvGrpSpPr/>
          <p:nvPr/>
        </p:nvGrpSpPr>
        <p:grpSpPr bwMode="auto">
          <a:xfrm>
            <a:off x="22815" y="-800763"/>
            <a:ext cx="15157927" cy="11133040"/>
            <a:chOff x="0" y="0"/>
            <a:chExt cx="15157927" cy="11133040"/>
          </a:xfrm>
        </p:grpSpPr>
        <p:grpSp>
          <p:nvGrpSpPr>
            <p:cNvPr id="1975716246" name=""/>
            <p:cNvGrpSpPr/>
            <p:nvPr/>
          </p:nvGrpSpPr>
          <p:grpSpPr bwMode="auto">
            <a:xfrm>
              <a:off x="3037605" y="0"/>
              <a:ext cx="12120319" cy="11133040"/>
              <a:chOff x="0" y="0"/>
              <a:chExt cx="12120319" cy="11133040"/>
            </a:xfrm>
          </p:grpSpPr>
          <p:pic>
            <p:nvPicPr>
              <p:cNvPr id="1739120153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2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1998934384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  <p:grpSp>
          <p:nvGrpSpPr>
            <p:cNvPr id="1186886981" name=""/>
            <p:cNvGrpSpPr/>
            <p:nvPr/>
          </p:nvGrpSpPr>
          <p:grpSpPr bwMode="auto">
            <a:xfrm>
              <a:off x="0" y="0"/>
              <a:ext cx="12120319" cy="11133040"/>
              <a:chOff x="0" y="0"/>
              <a:chExt cx="12120319" cy="11133040"/>
            </a:xfrm>
          </p:grpSpPr>
          <p:pic>
            <p:nvPicPr>
              <p:cNvPr id="1542369160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2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757751747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</p:grpSp>
      <p:grpSp>
        <p:nvGrpSpPr>
          <p:cNvPr id="344469121" name=""/>
          <p:cNvGrpSpPr/>
          <p:nvPr/>
        </p:nvGrpSpPr>
        <p:grpSpPr bwMode="auto">
          <a:xfrm>
            <a:off x="3060423" y="-3282483"/>
            <a:ext cx="12120319" cy="11133040"/>
            <a:chOff x="0" y="0"/>
            <a:chExt cx="12120319" cy="11133040"/>
          </a:xfrm>
        </p:grpSpPr>
        <p:pic>
          <p:nvPicPr>
            <p:cNvPr id="542102301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2"/>
              <a:ext cx="12120319" cy="6857568"/>
            </a:xfrm>
            <a:prstGeom prst="rect">
              <a:avLst/>
            </a:prstGeom>
          </p:spPr>
        </p:pic>
        <p:pic>
          <p:nvPicPr>
            <p:cNvPr id="1436586233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grpSp>
        <p:nvGrpSpPr>
          <p:cNvPr id="669310867" name=""/>
          <p:cNvGrpSpPr/>
          <p:nvPr/>
        </p:nvGrpSpPr>
        <p:grpSpPr bwMode="auto">
          <a:xfrm>
            <a:off x="22815" y="-3282483"/>
            <a:ext cx="12120319" cy="11133040"/>
            <a:chOff x="0" y="0"/>
            <a:chExt cx="12120319" cy="11133040"/>
          </a:xfrm>
        </p:grpSpPr>
        <p:pic>
          <p:nvPicPr>
            <p:cNvPr id="1635002218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2"/>
              <a:ext cx="12120319" cy="6857568"/>
            </a:xfrm>
            <a:prstGeom prst="rect">
              <a:avLst/>
            </a:prstGeom>
          </p:spPr>
        </p:pic>
        <p:pic>
          <p:nvPicPr>
            <p:cNvPr id="1760564895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graphicFrame>
        <p:nvGraphicFramePr>
          <p:cNvPr id="112337979" name=""/>
          <p:cNvGraphicFramePr>
            <a:graphicFrameLocks xmlns:a="http://schemas.openxmlformats.org/drawingml/2006/main"/>
          </p:cNvGraphicFramePr>
          <p:nvPr/>
        </p:nvGraphicFramePr>
        <p:xfrm>
          <a:off x="2506509" y="4449098"/>
          <a:ext cx="12478546" cy="5106552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1780833"/>
                <a:gridCol w="1780833"/>
                <a:gridCol w="1780833"/>
                <a:gridCol w="1780833"/>
                <a:gridCol w="1780833"/>
                <a:gridCol w="1780833"/>
                <a:gridCol w="1780833"/>
              </a:tblGrid>
              <a:tr h="688109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3600"/>
                    </a:p>
                  </a:txBody>
                  <a:tcPr anchor="b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m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c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d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u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200" b="0"/>
                        <a:t>Calcul</a:t>
                      </a:r>
                      <a:endParaRPr sz="2200" b="0"/>
                    </a:p>
                  </a:txBody>
                  <a:tcPr anchor="b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200" b="0"/>
                        <a:t>résultat</a:t>
                      </a:r>
                      <a:endParaRPr sz="2200" b="0"/>
                    </a:p>
                  </a:txBody>
                  <a:tcPr anchor="b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2023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>
                          <a:latin typeface="Script cole"/>
                          <a:ea typeface="Script cole"/>
                          <a:cs typeface="Script cole"/>
                        </a:rPr>
                        <a:t>2</a:t>
                      </a:r>
                      <a:endParaRPr sz="3600">
                        <a:latin typeface="Script cole"/>
                        <a:cs typeface="Script cole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>
                          <a:latin typeface="Script cole"/>
                          <a:ea typeface="Script cole"/>
                          <a:cs typeface="Script cole"/>
                        </a:rPr>
                        <a:t>0</a:t>
                      </a:r>
                      <a:endParaRPr sz="3600">
                        <a:latin typeface="Script cole"/>
                        <a:cs typeface="Script cole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>
                          <a:latin typeface="Script cole"/>
                          <a:ea typeface="Script cole"/>
                          <a:cs typeface="Script cole"/>
                        </a:rPr>
                        <a:t>2</a:t>
                      </a:r>
                      <a:endParaRPr sz="3600">
                        <a:latin typeface="Script cole"/>
                        <a:cs typeface="Script cole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>
                          <a:latin typeface="Script cole"/>
                          <a:ea typeface="Script cole"/>
                          <a:cs typeface="Script cole"/>
                        </a:rPr>
                        <a:t>3</a:t>
                      </a:r>
                      <a:endParaRPr sz="3600">
                        <a:latin typeface="Script cole"/>
                        <a:cs typeface="Script cole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200">
                          <a:solidFill>
                            <a:srgbClr val="00B050"/>
                          </a:solidFill>
                        </a:rPr>
                        <a:t>20</a:t>
                      </a:r>
                      <a:r>
                        <a:rPr sz="2200"/>
                        <a:t> + 1 = 21</a:t>
                      </a:r>
                      <a:endParaRPr sz="22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200"/>
                        <a:t>21e siècle</a:t>
                      </a:r>
                      <a:endParaRPr sz="2200"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1945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1789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476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51 av JC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3 500 av JC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65700129" name="ZoneTexte 2"/>
          <p:cNvSpPr txBox="1"/>
          <p:nvPr/>
        </p:nvSpPr>
        <p:spPr bwMode="auto">
          <a:xfrm>
            <a:off x="2284529" y="1247650"/>
            <a:ext cx="7153274" cy="3121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1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Pour donner le nom d’un siècle, il faut :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  <a:p>
            <a:pPr>
              <a:lnSpc>
                <a:spcPct val="71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1. Prendre le nombre de centaines.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  <a:p>
            <a:pPr>
              <a:lnSpc>
                <a:spcPct val="71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2. Ajouter 1.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  <a:p>
            <a:pPr>
              <a:lnSpc>
                <a:spcPct val="71000"/>
              </a:lnSpc>
              <a:defRPr/>
            </a:pP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  <a:p>
            <a:pPr>
              <a:lnSpc>
                <a:spcPct val="71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Exemples :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654457737" name=""/>
          <p:cNvSpPr txBox="1"/>
          <p:nvPr/>
        </p:nvSpPr>
        <p:spPr bwMode="auto">
          <a:xfrm flipH="0" flipV="0">
            <a:off x="2379781" y="-4201476"/>
            <a:ext cx="12443849" cy="4802887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>
                <a:lumMod val="74901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2 chiffres côte à côte : on les additionne. </a:t>
            </a:r>
            <a:endParaRPr sz="2800"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spcAft>
                <a:spcPts val="1415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II (1+1) = ......</a:t>
            </a:r>
            <a:endParaRPr sz="2800">
              <a:latin typeface="Calibri Light"/>
              <a:cs typeface="Calibri Light"/>
            </a:endParaRPr>
          </a:p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un petit chiffre après un grand : on les additionne. </a:t>
            </a:r>
            <a:endParaRPr sz="2800">
              <a:latin typeface="Calibri Light"/>
              <a:cs typeface="Calibri Light"/>
            </a:endParaRPr>
          </a:p>
          <a:p>
            <a:pPr marL="0" marR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XI (........+........) = 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......</a:t>
            </a:r>
            <a:endParaRPr lang="fr-FR" sz="72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spcAft>
                <a:spcPts val="1982"/>
              </a:spcAft>
              <a:defRPr/>
            </a:pPr>
            <a:r>
              <a:rPr sz="2400" u="sng">
                <a:latin typeface="Calibri Light"/>
                <a:ea typeface="Calibri Light"/>
                <a:cs typeface="Calibri Light"/>
              </a:rPr>
              <a:t>/!\</a:t>
            </a:r>
            <a:r>
              <a:rPr sz="2400">
                <a:latin typeface="Calibri Light"/>
                <a:ea typeface="Calibri Light"/>
                <a:cs typeface="Calibri Light"/>
              </a:rPr>
              <a:t> </a:t>
            </a:r>
            <a:r>
              <a:rPr sz="2400">
                <a:latin typeface="Calibri Light"/>
                <a:ea typeface="Calibri Light"/>
                <a:cs typeface="Calibri Light"/>
              </a:rPr>
              <a:t>On ne peut mettre que 1, 2 ou 3 "I" après un chiffre.</a:t>
            </a:r>
            <a:endParaRPr sz="2800">
              <a:latin typeface="Calibri Light"/>
              <a:cs typeface="Calibri Light"/>
            </a:endParaRPr>
          </a:p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un petit chiffre avant un grand : on le soustrait. </a:t>
            </a:r>
            <a:endParaRPr sz="2800">
              <a:latin typeface="Calibri Light"/>
              <a:cs typeface="Calibri Light"/>
            </a:endParaRPr>
          </a:p>
          <a:p>
            <a:pPr marL="0" marR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IX (........-..........) = 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......</a:t>
            </a:r>
            <a:endParaRPr lang="fr-FR" sz="72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defRPr/>
            </a:pPr>
            <a:r>
              <a:rPr sz="2400" u="sng">
                <a:latin typeface="Calibri Light"/>
                <a:ea typeface="Calibri Light"/>
                <a:cs typeface="Calibri Light"/>
              </a:rPr>
              <a:t>/!\</a:t>
            </a:r>
            <a:r>
              <a:rPr sz="2400">
                <a:latin typeface="Calibri Light"/>
                <a:ea typeface="Calibri Light"/>
                <a:cs typeface="Calibri Light"/>
              </a:rPr>
              <a:t>On ne peut mettre qu'un seul "I" avant un chiffre.</a:t>
            </a:r>
            <a:endParaRPr sz="7200">
              <a:latin typeface="Calibri Light"/>
              <a:cs typeface="Calibri Light"/>
            </a:endParaRPr>
          </a:p>
        </p:txBody>
      </p:sp>
      <p:sp>
        <p:nvSpPr>
          <p:cNvPr id="1032933390" name=""/>
          <p:cNvSpPr/>
          <p:nvPr/>
        </p:nvSpPr>
        <p:spPr bwMode="auto">
          <a:xfrm flipH="0" flipV="0">
            <a:off x="-1064884" y="-4201476"/>
            <a:ext cx="17031302" cy="2201352"/>
          </a:xfrm>
          <a:prstGeom prst="flowChartProcess">
            <a:avLst/>
          </a:prstGeom>
          <a:solidFill>
            <a:srgbClr val="555555"/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835010161" name=""/>
          <p:cNvSpPr/>
          <p:nvPr/>
        </p:nvSpPr>
        <p:spPr bwMode="auto">
          <a:xfrm flipH="0" flipV="0">
            <a:off x="4875419" y="5196353"/>
            <a:ext cx="2460709" cy="603208"/>
          </a:xfrm>
          <a:prstGeom prst="flowChartProcess">
            <a:avLst/>
          </a:prstGeom>
          <a:noFill/>
          <a:ln w="63500" cap="flat" cmpd="sng" algn="ctr">
            <a:solidFill>
              <a:srgbClr val="00B05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0245894" name="Connecteur droit 7"/>
          <p:cNvCxnSpPr>
            <a:cxnSpLocks/>
          </p:cNvCxnSpPr>
          <p:nvPr/>
        </p:nvCxnSpPr>
        <p:spPr bwMode="auto">
          <a:xfrm flipH="0" flipV="0">
            <a:off x="2284529" y="4273452"/>
            <a:ext cx="1911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4268368" name="ZoneTexte 1"/>
          <p:cNvSpPr/>
          <p:nvPr/>
        </p:nvSpPr>
        <p:spPr bwMode="auto">
          <a:xfrm flipH="0" flipV="0">
            <a:off x="223873" y="793748"/>
            <a:ext cx="11795808" cy="463187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square" lIns="90000" tIns="45000" rIns="90000" bIns="45000" anchor="t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fr-FR" sz="13800" b="0" strike="noStrike" spc="0">
                <a:solidFill>
                  <a:srgbClr val="000000"/>
                </a:solidFill>
                <a:latin typeface="Calibri"/>
              </a:rPr>
              <a:t>Histoire</a:t>
            </a:r>
            <a:endParaRPr lang="fr-FR" sz="13800" b="0" strike="noStrike" spc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fr-FR" sz="8000" b="0" i="0" u="none" strike="noStrike" cap="none" spc="0">
                <a:solidFill>
                  <a:schemeClr val="accent4"/>
                </a:solidFill>
                <a:latin typeface="Calibri"/>
                <a:ea typeface="Calibri"/>
                <a:cs typeface="Calibri"/>
              </a:rPr>
              <a:t>H01 - C’est quoi l’histoire ?</a:t>
            </a:r>
            <a:endParaRPr sz="8000" b="0" strike="noStrike" spc="0">
              <a:solidFill>
                <a:schemeClr val="accent4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fr-FR" sz="8000" b="0" strike="noStrike" spc="0">
                <a:solidFill>
                  <a:srgbClr val="000000"/>
                </a:solidFill>
                <a:latin typeface="Calibri"/>
              </a:rPr>
              <a:t>15:40-16:25</a:t>
            </a:r>
            <a:endParaRPr lang="fr-FR" sz="80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9315056" name=""/>
          <p:cNvSpPr txBox="1"/>
          <p:nvPr/>
        </p:nvSpPr>
        <p:spPr bwMode="auto">
          <a:xfrm flipH="0" flipV="0">
            <a:off x="313385" y="190281"/>
            <a:ext cx="11695670" cy="5578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4800"/>
              <a:t>Définir une source</a:t>
            </a:r>
            <a:endParaRPr sz="4800"/>
          </a:p>
          <a:p>
            <a:pPr marL="482137" indent="-482137" algn="l">
              <a:buFont typeface="Arial"/>
              <a:buChar char="–"/>
              <a:defRPr/>
            </a:pPr>
            <a:r>
              <a:rPr sz="3600"/>
              <a:t>14 personnes sur 25 qui connaissent la définition.</a:t>
            </a:r>
            <a:endParaRPr sz="3600"/>
          </a:p>
          <a:p>
            <a:pPr marL="482137" indent="-482137" algn="l">
              <a:buFont typeface="Arial"/>
              <a:buChar char="–"/>
              <a:defRPr/>
            </a:pPr>
            <a:r>
              <a:rPr sz="3600"/>
              <a:t>insuffisant</a:t>
            </a:r>
            <a:endParaRPr sz="3600"/>
          </a:p>
          <a:p>
            <a:pPr marL="482137" indent="-482137" algn="l">
              <a:buFont typeface="Arial"/>
              <a:buChar char="–"/>
              <a:defRPr/>
            </a:pPr>
            <a:endParaRPr sz="4800"/>
          </a:p>
          <a:p>
            <a:pPr algn="l">
              <a:defRPr/>
            </a:pPr>
            <a:r>
              <a:rPr sz="3600"/>
              <a:t>Apprendre = </a:t>
            </a:r>
            <a:endParaRPr sz="3600"/>
          </a:p>
          <a:p>
            <a:pPr marL="482137" indent="-482137" algn="l">
              <a:buFont typeface="Arial"/>
              <a:buChar char="–"/>
              <a:defRPr/>
            </a:pPr>
            <a:r>
              <a:rPr sz="3600"/>
              <a:t>comprendre</a:t>
            </a:r>
            <a:endParaRPr sz="3600"/>
          </a:p>
          <a:p>
            <a:pPr marL="482137" indent="-482137" algn="l">
              <a:buFont typeface="Arial"/>
              <a:buChar char="–"/>
              <a:defRPr/>
            </a:pPr>
            <a:r>
              <a:rPr sz="3600"/>
              <a:t>savoir par cœur</a:t>
            </a:r>
            <a:endParaRPr sz="3600"/>
          </a:p>
          <a:p>
            <a:pPr marL="482137" indent="-482137" algn="l">
              <a:buFont typeface="Arial"/>
              <a:buChar char="–"/>
              <a:defRPr/>
            </a:pPr>
            <a:endParaRPr sz="4800"/>
          </a:p>
          <a:p>
            <a:pPr algn="l">
              <a:defRPr/>
            </a:pPr>
            <a:r>
              <a:rPr sz="3600"/>
              <a:t>=&gt; Contrôle sur la leçon semaine prochaine.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0228552" name=""/>
          <p:cNvSpPr/>
          <p:nvPr/>
        </p:nvSpPr>
        <p:spPr bwMode="auto">
          <a:xfrm flipH="0" flipV="0">
            <a:off x="11776915" y="-59526"/>
            <a:ext cx="2000318" cy="6964714"/>
          </a:xfrm>
          <a:prstGeom prst="flowChart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795822" name=""/>
          <p:cNvSpPr/>
          <p:nvPr/>
        </p:nvSpPr>
        <p:spPr bwMode="auto">
          <a:xfrm rot="0" flipH="0" flipV="0">
            <a:off x="58206" y="1793099"/>
            <a:ext cx="10173144" cy="571045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09931420" name=""/>
          <p:cNvSpPr/>
          <p:nvPr/>
        </p:nvSpPr>
        <p:spPr bwMode="auto">
          <a:xfrm rot="0" flipH="0" flipV="0">
            <a:off x="26155" y="3714021"/>
            <a:ext cx="11760568" cy="964342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04837795" name=""/>
          <p:cNvSpPr/>
          <p:nvPr/>
        </p:nvSpPr>
        <p:spPr bwMode="auto">
          <a:xfrm rot="0" flipH="0" flipV="0">
            <a:off x="9491045" y="3714021"/>
            <a:ext cx="2295680" cy="964342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/>
              <a:t> </a:t>
            </a:r>
            <a:endParaRPr sz="1800">
              <a:solidFill>
                <a:schemeClr val="tx1"/>
              </a:solidFill>
            </a:endParaRPr>
          </a:p>
          <a:p>
            <a:pPr algn="ctr">
              <a:defRPr/>
            </a:pPr>
            <a:endParaRPr sz="1800">
              <a:solidFill>
                <a:schemeClr val="tx1"/>
              </a:solidFill>
            </a:endParaRPr>
          </a:p>
          <a:p>
            <a:pPr algn="ctr">
              <a:defRPr/>
            </a:pP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9446741" name=""/>
          <p:cNvSpPr/>
          <p:nvPr/>
        </p:nvSpPr>
        <p:spPr bwMode="auto">
          <a:xfrm rot="0" flipH="0" flipV="0">
            <a:off x="43615" y="2176056"/>
            <a:ext cx="12257189" cy="1726300"/>
          </a:xfrm>
          <a:prstGeom prst="rightArrow">
            <a:avLst>
              <a:gd name="adj1" fmla="val 78150"/>
              <a:gd name="adj2" fmla="val 28502"/>
            </a:avLst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1030058" name=""/>
          <p:cNvCxnSpPr>
            <a:cxnSpLocks/>
          </p:cNvCxnSpPr>
          <p:nvPr/>
        </p:nvCxnSpPr>
        <p:spPr bwMode="auto">
          <a:xfrm rot="0" flipH="0" flipV="1">
            <a:off x="2615832" y="2364148"/>
            <a:ext cx="0" cy="2302796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131753" name=""/>
          <p:cNvCxnSpPr>
            <a:cxnSpLocks/>
          </p:cNvCxnSpPr>
          <p:nvPr/>
        </p:nvCxnSpPr>
        <p:spPr bwMode="auto">
          <a:xfrm rot="16199865" flipH="0" flipV="1">
            <a:off x="3713288" y="3500822"/>
            <a:ext cx="2354954" cy="355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47506" name=""/>
          <p:cNvCxnSpPr>
            <a:cxnSpLocks/>
          </p:cNvCxnSpPr>
          <p:nvPr/>
        </p:nvCxnSpPr>
        <p:spPr bwMode="auto">
          <a:xfrm rot="0" flipH="0" flipV="1">
            <a:off x="7195361" y="2323639"/>
            <a:ext cx="0" cy="2354724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600856" name=""/>
          <p:cNvCxnSpPr>
            <a:cxnSpLocks/>
          </p:cNvCxnSpPr>
          <p:nvPr/>
        </p:nvCxnSpPr>
        <p:spPr bwMode="auto">
          <a:xfrm rot="0" flipH="0" flipV="1">
            <a:off x="9491045" y="2364148"/>
            <a:ext cx="0" cy="2302796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6686028" name=""/>
          <p:cNvSpPr/>
          <p:nvPr/>
        </p:nvSpPr>
        <p:spPr bwMode="auto">
          <a:xfrm rot="0" flipH="0" flipV="0">
            <a:off x="2001978" y="2561571"/>
            <a:ext cx="8329376" cy="1011394"/>
          </a:xfrm>
          <a:prstGeom prst="flowChartProcess">
            <a:avLst/>
          </a:prstGeom>
          <a:solidFill>
            <a:schemeClr val="bg1"/>
          </a:solidFill>
          <a:ln w="12699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6304146" name=""/>
          <p:cNvPicPr/>
          <p:nvPr/>
        </p:nvPicPr>
        <p:blipFill>
          <a:blip r:embed="rId2"/>
          <a:stretch/>
        </p:blipFill>
        <p:spPr bwMode="auto">
          <a:xfrm rot="0" flipH="0" flipV="0">
            <a:off x="2149286" y="2614482"/>
            <a:ext cx="900028" cy="899940"/>
          </a:xfrm>
          <a:prstGeom prst="rect">
            <a:avLst/>
          </a:prstGeom>
        </p:spPr>
      </p:pic>
      <p:pic>
        <p:nvPicPr>
          <p:cNvPr id="775690266" name=""/>
          <p:cNvPicPr/>
          <p:nvPr/>
        </p:nvPicPr>
        <p:blipFill>
          <a:blip r:embed="rId3"/>
          <a:stretch/>
        </p:blipFill>
        <p:spPr bwMode="auto">
          <a:xfrm rot="0" flipH="0" flipV="0">
            <a:off x="4455234" y="2561571"/>
            <a:ext cx="900028" cy="899940"/>
          </a:xfrm>
          <a:prstGeom prst="rect">
            <a:avLst/>
          </a:prstGeom>
        </p:spPr>
      </p:pic>
      <p:pic>
        <p:nvPicPr>
          <p:cNvPr id="2021795095" name=""/>
          <p:cNvPicPr/>
          <p:nvPr/>
        </p:nvPicPr>
        <p:blipFill>
          <a:blip r:embed="rId4"/>
          <a:stretch/>
        </p:blipFill>
        <p:spPr bwMode="auto">
          <a:xfrm rot="0" flipH="0" flipV="0">
            <a:off x="55012" y="2509245"/>
            <a:ext cx="1080036" cy="1079928"/>
          </a:xfrm>
          <a:prstGeom prst="rect">
            <a:avLst/>
          </a:prstGeom>
        </p:spPr>
      </p:pic>
      <p:pic>
        <p:nvPicPr>
          <p:cNvPr id="1589265077" name=""/>
          <p:cNvPicPr/>
          <p:nvPr/>
        </p:nvPicPr>
        <p:blipFill>
          <a:blip r:embed="rId5"/>
          <a:stretch/>
        </p:blipFill>
        <p:spPr bwMode="auto">
          <a:xfrm rot="0" flipH="0" flipV="0">
            <a:off x="6708260" y="2614482"/>
            <a:ext cx="900028" cy="899940"/>
          </a:xfrm>
          <a:prstGeom prst="rect">
            <a:avLst/>
          </a:prstGeom>
        </p:spPr>
      </p:pic>
      <p:pic>
        <p:nvPicPr>
          <p:cNvPr id="983510228" name=""/>
          <p:cNvPicPr/>
          <p:nvPr/>
        </p:nvPicPr>
        <p:blipFill>
          <a:blip r:embed="rId6"/>
          <a:stretch/>
        </p:blipFill>
        <p:spPr bwMode="auto">
          <a:xfrm rot="0" flipH="0" flipV="0">
            <a:off x="9014207" y="2561571"/>
            <a:ext cx="900028" cy="899940"/>
          </a:xfrm>
          <a:prstGeom prst="rect">
            <a:avLst/>
          </a:prstGeom>
        </p:spPr>
      </p:pic>
      <p:sp>
        <p:nvSpPr>
          <p:cNvPr id="854935757" name="ZoneTexte 2"/>
          <p:cNvSpPr txBox="1"/>
          <p:nvPr/>
        </p:nvSpPr>
        <p:spPr bwMode="auto">
          <a:xfrm rot="0" flipH="0" flipV="0">
            <a:off x="433010" y="3815036"/>
            <a:ext cx="1404075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Période 1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780620871" name=""/>
          <p:cNvSpPr txBox="1"/>
          <p:nvPr/>
        </p:nvSpPr>
        <p:spPr bwMode="auto">
          <a:xfrm rot="0" flipH="0" flipV="0">
            <a:off x="9554752" y="3849447"/>
            <a:ext cx="2261480" cy="3660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2098112154" name=""/>
          <p:cNvCxnSpPr>
            <a:cxnSpLocks/>
          </p:cNvCxnSpPr>
          <p:nvPr/>
        </p:nvCxnSpPr>
        <p:spPr bwMode="auto">
          <a:xfrm rot="0" flipH="1" flipV="1">
            <a:off x="3629359" y="1793099"/>
            <a:ext cx="0" cy="488781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43202" name=""/>
          <p:cNvCxnSpPr>
            <a:cxnSpLocks/>
          </p:cNvCxnSpPr>
          <p:nvPr/>
        </p:nvCxnSpPr>
        <p:spPr bwMode="auto">
          <a:xfrm rot="0" flipH="1" flipV="1">
            <a:off x="5602195" y="1765847"/>
            <a:ext cx="0" cy="488781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0618146" name=""/>
          <p:cNvCxnSpPr>
            <a:cxnSpLocks/>
          </p:cNvCxnSpPr>
          <p:nvPr/>
        </p:nvCxnSpPr>
        <p:spPr bwMode="auto">
          <a:xfrm rot="0" flipH="1" flipV="1">
            <a:off x="7897020" y="1793099"/>
            <a:ext cx="0" cy="488781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225898" name="ZoneTexte 2"/>
          <p:cNvSpPr txBox="1"/>
          <p:nvPr/>
        </p:nvSpPr>
        <p:spPr bwMode="auto">
          <a:xfrm rot="0" flipH="0" flipV="0">
            <a:off x="3051154" y="3834388"/>
            <a:ext cx="1456328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Période 2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241888828" name="ZoneTexte 2"/>
          <p:cNvSpPr txBox="1"/>
          <p:nvPr/>
        </p:nvSpPr>
        <p:spPr bwMode="auto">
          <a:xfrm rot="0" flipH="0" flipV="0">
            <a:off x="5251929" y="3849447"/>
            <a:ext cx="1465833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Période 3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918066066" name="ZoneTexte 2"/>
          <p:cNvSpPr txBox="1"/>
          <p:nvPr/>
        </p:nvSpPr>
        <p:spPr bwMode="auto">
          <a:xfrm rot="0" flipH="0" flipV="0">
            <a:off x="7557876" y="3815036"/>
            <a:ext cx="1461073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Période 4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605157986" name="ZoneTexte 2"/>
          <p:cNvSpPr txBox="1"/>
          <p:nvPr/>
        </p:nvSpPr>
        <p:spPr bwMode="auto">
          <a:xfrm rot="0" flipH="0" flipV="0">
            <a:off x="9910721" y="3793221"/>
            <a:ext cx="1446824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Période 5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590598034" name="ZoneTexte 2"/>
          <p:cNvSpPr txBox="1"/>
          <p:nvPr/>
        </p:nvSpPr>
        <p:spPr bwMode="auto">
          <a:xfrm rot="0" flipH="0" flipV="0">
            <a:off x="136750" y="1697468"/>
            <a:ext cx="2283922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Se termine en :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288961845" name=""/>
          <p:cNvSpPr txBox="1"/>
          <p:nvPr/>
        </p:nvSpPr>
        <p:spPr bwMode="auto">
          <a:xfrm flipH="0" flipV="0">
            <a:off x="313382" y="190278"/>
            <a:ext cx="11598111" cy="8232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4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La frise chronologique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8694161" name=""/>
          <p:cNvSpPr/>
          <p:nvPr/>
        </p:nvSpPr>
        <p:spPr bwMode="auto">
          <a:xfrm flipH="0" flipV="0">
            <a:off x="11776915" y="-59526"/>
            <a:ext cx="2000318" cy="6964714"/>
          </a:xfrm>
          <a:prstGeom prst="flowChart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903493" name=""/>
          <p:cNvSpPr/>
          <p:nvPr/>
        </p:nvSpPr>
        <p:spPr bwMode="auto">
          <a:xfrm rot="0" flipH="0" flipV="0">
            <a:off x="55012" y="1274967"/>
            <a:ext cx="10173144" cy="1142093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70081491" name=""/>
          <p:cNvSpPr/>
          <p:nvPr/>
        </p:nvSpPr>
        <p:spPr bwMode="auto">
          <a:xfrm rot="0" flipH="0" flipV="0">
            <a:off x="26155" y="3766934"/>
            <a:ext cx="2562408" cy="964342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fr-FR" sz="1800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87411189" name=""/>
          <p:cNvSpPr/>
          <p:nvPr/>
        </p:nvSpPr>
        <p:spPr bwMode="auto">
          <a:xfrm rot="0" flipH="0" flipV="0">
            <a:off x="2586533" y="3766934"/>
            <a:ext cx="2295680" cy="964342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fr-FR" sz="1800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46344426" name=""/>
          <p:cNvSpPr/>
          <p:nvPr/>
        </p:nvSpPr>
        <p:spPr bwMode="auto">
          <a:xfrm rot="0" flipH="0" flipV="0">
            <a:off x="4882218" y="3766934"/>
            <a:ext cx="2295680" cy="964342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fr-FR" sz="1800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82630456" name=""/>
          <p:cNvSpPr/>
          <p:nvPr/>
        </p:nvSpPr>
        <p:spPr bwMode="auto">
          <a:xfrm rot="0" flipH="0" flipV="0">
            <a:off x="7177902" y="3766934"/>
            <a:ext cx="2295680" cy="964342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fr-FR" sz="1800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1095660" name=""/>
          <p:cNvSpPr/>
          <p:nvPr/>
        </p:nvSpPr>
        <p:spPr bwMode="auto">
          <a:xfrm rot="0" flipH="0" flipV="0">
            <a:off x="9491045" y="3766934"/>
            <a:ext cx="2295680" cy="964342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/>
              <a:t> </a:t>
            </a:r>
            <a:endParaRPr sz="1800">
              <a:solidFill>
                <a:schemeClr val="tx1"/>
              </a:solidFill>
            </a:endParaRPr>
          </a:p>
          <a:p>
            <a:pPr algn="ctr">
              <a:defRPr/>
            </a:pPr>
            <a:endParaRPr sz="18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430551502" name=""/>
          <p:cNvSpPr/>
          <p:nvPr/>
        </p:nvSpPr>
        <p:spPr bwMode="auto">
          <a:xfrm rot="0" flipH="0" flipV="0">
            <a:off x="43615" y="2228969"/>
            <a:ext cx="12257189" cy="1726300"/>
          </a:xfrm>
          <a:prstGeom prst="rightArrow">
            <a:avLst>
              <a:gd name="adj1" fmla="val 78150"/>
              <a:gd name="adj2" fmla="val 28502"/>
            </a:avLst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97844680" name=""/>
          <p:cNvCxnSpPr>
            <a:cxnSpLocks/>
          </p:cNvCxnSpPr>
          <p:nvPr/>
        </p:nvCxnSpPr>
        <p:spPr bwMode="auto">
          <a:xfrm rot="0" flipH="0" flipV="1">
            <a:off x="2615832" y="2417060"/>
            <a:ext cx="0" cy="2420040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306348" name=""/>
          <p:cNvCxnSpPr>
            <a:cxnSpLocks/>
            <a:endCxn id="1223484593" idx="2"/>
          </p:cNvCxnSpPr>
          <p:nvPr/>
        </p:nvCxnSpPr>
        <p:spPr bwMode="auto">
          <a:xfrm rot="16199865" flipH="0" flipV="1">
            <a:off x="3653519" y="3613860"/>
            <a:ext cx="2474856" cy="0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719380" name=""/>
          <p:cNvCxnSpPr>
            <a:cxnSpLocks/>
          </p:cNvCxnSpPr>
          <p:nvPr/>
        </p:nvCxnSpPr>
        <p:spPr bwMode="auto">
          <a:xfrm rot="0" flipH="0" flipV="1">
            <a:off x="7195361" y="1914967"/>
            <a:ext cx="0" cy="2936196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3331293" name=""/>
          <p:cNvCxnSpPr>
            <a:cxnSpLocks/>
          </p:cNvCxnSpPr>
          <p:nvPr/>
        </p:nvCxnSpPr>
        <p:spPr bwMode="auto">
          <a:xfrm rot="0" flipH="0" flipV="1">
            <a:off x="9491045" y="1900908"/>
            <a:ext cx="0" cy="2936196"/>
          </a:xfrm>
          <a:prstGeom prst="line">
            <a:avLst/>
          </a:prstGeom>
          <a:ln w="63500" cap="flat" cmpd="sng" algn="ctr">
            <a:solidFill>
              <a:schemeClr val="bg1">
                <a:lumMod val="65098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0905164" name=""/>
          <p:cNvSpPr/>
          <p:nvPr/>
        </p:nvSpPr>
        <p:spPr bwMode="auto">
          <a:xfrm rot="0" flipH="0" flipV="0">
            <a:off x="2001978" y="2614482"/>
            <a:ext cx="8329376" cy="1011394"/>
          </a:xfrm>
          <a:prstGeom prst="flowChartProcess">
            <a:avLst/>
          </a:prstGeom>
          <a:solidFill>
            <a:schemeClr val="bg1"/>
          </a:solidFill>
          <a:ln w="12699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7771666" name=""/>
          <p:cNvPicPr/>
          <p:nvPr/>
        </p:nvPicPr>
        <p:blipFill>
          <a:blip r:embed="rId2"/>
          <a:stretch/>
        </p:blipFill>
        <p:spPr bwMode="auto">
          <a:xfrm rot="0" flipH="0" flipV="0">
            <a:off x="2149286" y="2667394"/>
            <a:ext cx="900028" cy="899940"/>
          </a:xfrm>
          <a:prstGeom prst="rect">
            <a:avLst/>
          </a:prstGeom>
        </p:spPr>
      </p:pic>
      <p:pic>
        <p:nvPicPr>
          <p:cNvPr id="1536713394" name=""/>
          <p:cNvPicPr/>
          <p:nvPr/>
        </p:nvPicPr>
        <p:blipFill>
          <a:blip r:embed="rId3"/>
          <a:stretch/>
        </p:blipFill>
        <p:spPr bwMode="auto">
          <a:xfrm rot="0" flipH="0" flipV="0">
            <a:off x="4455234" y="2614482"/>
            <a:ext cx="900028" cy="899940"/>
          </a:xfrm>
          <a:prstGeom prst="rect">
            <a:avLst/>
          </a:prstGeom>
        </p:spPr>
      </p:pic>
      <p:pic>
        <p:nvPicPr>
          <p:cNvPr id="970737019" name=""/>
          <p:cNvPicPr/>
          <p:nvPr/>
        </p:nvPicPr>
        <p:blipFill>
          <a:blip r:embed="rId4"/>
          <a:stretch/>
        </p:blipFill>
        <p:spPr bwMode="auto">
          <a:xfrm rot="0" flipH="0" flipV="0">
            <a:off x="55012" y="2562158"/>
            <a:ext cx="1080036" cy="1079928"/>
          </a:xfrm>
          <a:prstGeom prst="rect">
            <a:avLst/>
          </a:prstGeom>
        </p:spPr>
      </p:pic>
      <p:pic>
        <p:nvPicPr>
          <p:cNvPr id="1059087524" name=""/>
          <p:cNvPicPr/>
          <p:nvPr/>
        </p:nvPicPr>
        <p:blipFill>
          <a:blip r:embed="rId5"/>
          <a:stretch/>
        </p:blipFill>
        <p:spPr bwMode="auto">
          <a:xfrm rot="0" flipH="0" flipV="0">
            <a:off x="6708260" y="2667394"/>
            <a:ext cx="900028" cy="899940"/>
          </a:xfrm>
          <a:prstGeom prst="rect">
            <a:avLst/>
          </a:prstGeom>
        </p:spPr>
      </p:pic>
      <p:pic>
        <p:nvPicPr>
          <p:cNvPr id="982402785" name=""/>
          <p:cNvPicPr/>
          <p:nvPr/>
        </p:nvPicPr>
        <p:blipFill>
          <a:blip r:embed="rId6"/>
          <a:stretch/>
        </p:blipFill>
        <p:spPr bwMode="auto">
          <a:xfrm rot="0" flipH="0" flipV="0">
            <a:off x="9014207" y="2614482"/>
            <a:ext cx="900028" cy="899940"/>
          </a:xfrm>
          <a:prstGeom prst="rect">
            <a:avLst/>
          </a:prstGeom>
        </p:spPr>
      </p:pic>
      <p:sp>
        <p:nvSpPr>
          <p:cNvPr id="2092226176" name="ZoneTexte 2"/>
          <p:cNvSpPr txBox="1"/>
          <p:nvPr/>
        </p:nvSpPr>
        <p:spPr bwMode="auto">
          <a:xfrm rot="0" flipH="0" flipV="0">
            <a:off x="221598" y="4027898"/>
            <a:ext cx="1637109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Préhistoire 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731861717" name="ZoneTexte 2"/>
          <p:cNvSpPr txBox="1"/>
          <p:nvPr/>
        </p:nvSpPr>
        <p:spPr bwMode="auto">
          <a:xfrm rot="0" flipH="0" flipV="0">
            <a:off x="2795140" y="4013838"/>
            <a:ext cx="1464996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Antiquité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968909125" name="ZoneTexte 2"/>
          <p:cNvSpPr txBox="1"/>
          <p:nvPr/>
        </p:nvSpPr>
        <p:spPr bwMode="auto">
          <a:xfrm rot="0" flipH="0" flipV="0">
            <a:off x="4995253" y="4013838"/>
            <a:ext cx="1867330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Moyen-âge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476149224" name="ZoneTexte 2"/>
          <p:cNvSpPr txBox="1"/>
          <p:nvPr/>
        </p:nvSpPr>
        <p:spPr bwMode="auto">
          <a:xfrm rot="0" flipH="0" flipV="0">
            <a:off x="7333002" y="3890385"/>
            <a:ext cx="1356566" cy="909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1000"/>
              </a:lnSpc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Époque 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61000"/>
              </a:lnSpc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moderne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642471016" name="ZoneTexte 2"/>
          <p:cNvSpPr txBox="1"/>
          <p:nvPr/>
        </p:nvSpPr>
        <p:spPr bwMode="auto">
          <a:xfrm rot="0" flipH="0" flipV="0">
            <a:off x="9538203" y="3900020"/>
            <a:ext cx="2181119" cy="909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1000"/>
              </a:lnSpc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Époque 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61000"/>
              </a:lnSpc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contemporaine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425621430" name=""/>
          <p:cNvSpPr txBox="1"/>
          <p:nvPr/>
        </p:nvSpPr>
        <p:spPr bwMode="auto">
          <a:xfrm rot="0" flipH="0" flipV="0">
            <a:off x="7226254" y="3902364"/>
            <a:ext cx="2261120" cy="3660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55851729" name=""/>
          <p:cNvSpPr txBox="1"/>
          <p:nvPr/>
        </p:nvSpPr>
        <p:spPr bwMode="auto">
          <a:xfrm rot="0" flipH="0" flipV="0">
            <a:off x="9554752" y="3902364"/>
            <a:ext cx="2261120" cy="3660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b="0" i="0" u="none" strike="noStrike" cap="none" spc="0">
                <a:solidFill>
                  <a:schemeClr val="bg1">
                    <a:lumMod val="65000"/>
                  </a:schemeClr>
                </a:solidFill>
                <a:latin typeface="Calibri"/>
                <a:ea typeface="Arial"/>
                <a:cs typeface="Arial"/>
              </a:rPr>
              <a:t>....................................</a:t>
            </a: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23484593" name=""/>
          <p:cNvSpPr/>
          <p:nvPr/>
        </p:nvSpPr>
        <p:spPr bwMode="auto">
          <a:xfrm rot="0" flipH="0" flipV="0">
            <a:off x="4214188" y="1846013"/>
            <a:ext cx="1336053" cy="530535"/>
          </a:xfrm>
          <a:prstGeom prst="flowChartProcess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/>
          <a:p>
            <a:pPr algn="ctr">
              <a:defRPr/>
            </a:pPr>
            <a:r>
              <a:rPr/>
              <a:t>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...............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083940163" name=""/>
          <p:cNvSpPr/>
          <p:nvPr/>
        </p:nvSpPr>
        <p:spPr bwMode="auto">
          <a:xfrm rot="0" flipH="0" flipV="0">
            <a:off x="6509873" y="1846013"/>
            <a:ext cx="1336053" cy="530535"/>
          </a:xfrm>
          <a:prstGeom prst="flowChartProcess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/>
          <a:p>
            <a:pPr algn="ctr">
              <a:defRPr/>
            </a:pPr>
            <a:r>
              <a:rPr/>
              <a:t>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...............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02665438" name=""/>
          <p:cNvSpPr/>
          <p:nvPr/>
        </p:nvSpPr>
        <p:spPr bwMode="auto">
          <a:xfrm rot="0" flipH="0" flipV="0">
            <a:off x="8836449" y="1846013"/>
            <a:ext cx="1336053" cy="530535"/>
          </a:xfrm>
          <a:prstGeom prst="flowChartProcess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/>
          <a:p>
            <a:pPr algn="ctr">
              <a:defRPr/>
            </a:pPr>
            <a:r>
              <a:rPr/>
              <a:t>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...............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001850723" name="ZoneTexte 2"/>
          <p:cNvSpPr txBox="1"/>
          <p:nvPr/>
        </p:nvSpPr>
        <p:spPr bwMode="auto">
          <a:xfrm rot="0" flipH="0" flipV="0">
            <a:off x="1724292" y="1720067"/>
            <a:ext cx="1830150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3500 av JC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718424181" name="ZoneTexte 2"/>
          <p:cNvSpPr txBox="1"/>
          <p:nvPr/>
        </p:nvSpPr>
        <p:spPr bwMode="auto">
          <a:xfrm rot="0" flipH="0" flipV="0">
            <a:off x="4560463" y="1720067"/>
            <a:ext cx="643509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476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323218808" name="ZoneTexte 2"/>
          <p:cNvSpPr txBox="1"/>
          <p:nvPr/>
        </p:nvSpPr>
        <p:spPr bwMode="auto">
          <a:xfrm rot="0" flipH="0" flipV="0">
            <a:off x="6856147" y="1720067"/>
            <a:ext cx="867861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1 492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1744928320" name="ZoneTexte 2"/>
          <p:cNvSpPr txBox="1"/>
          <p:nvPr/>
        </p:nvSpPr>
        <p:spPr bwMode="auto">
          <a:xfrm rot="0" flipH="0" flipV="0">
            <a:off x="9120821" y="1720067"/>
            <a:ext cx="843849" cy="7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1 789</a:t>
            </a:r>
            <a:endParaRPr sz="44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594105110" name=""/>
          <p:cNvSpPr/>
          <p:nvPr/>
        </p:nvSpPr>
        <p:spPr bwMode="auto">
          <a:xfrm rot="0" flipH="0" flipV="0">
            <a:off x="26155" y="4731282"/>
            <a:ext cx="11760568" cy="1024488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rgbClr val="ADAAA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bg1">
                    <a:lumMod val="65000"/>
                  </a:schemeClr>
                </a:solidFill>
              </a:rPr>
              <a:t> </a:t>
            </a: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sz="1800" b="0" i="0" u="none" strike="noStrike" cap="none" spc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09323075" name=""/>
          <p:cNvCxnSpPr>
            <a:cxnSpLocks/>
          </p:cNvCxnSpPr>
          <p:nvPr/>
        </p:nvCxnSpPr>
        <p:spPr bwMode="auto">
          <a:xfrm rot="0" flipH="0" flipV="1">
            <a:off x="43416" y="4730448"/>
            <a:ext cx="11758498" cy="0"/>
          </a:xfrm>
          <a:prstGeom prst="line">
            <a:avLst/>
          </a:prstGeom>
          <a:ln w="38099" cap="flat" cmpd="sng" algn="ctr">
            <a:solidFill>
              <a:srgbClr val="FFFFFF"/>
            </a:solidFill>
            <a:prstDash val="sysDot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00485" name=""/>
          <p:cNvCxnSpPr>
            <a:cxnSpLocks/>
          </p:cNvCxnSpPr>
          <p:nvPr/>
        </p:nvCxnSpPr>
        <p:spPr bwMode="auto">
          <a:xfrm rot="0" flipH="1" flipV="1">
            <a:off x="2615832" y="4708237"/>
            <a:ext cx="0" cy="1069122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171407" name=""/>
          <p:cNvCxnSpPr>
            <a:cxnSpLocks/>
          </p:cNvCxnSpPr>
          <p:nvPr/>
        </p:nvCxnSpPr>
        <p:spPr bwMode="auto">
          <a:xfrm rot="0" flipH="1" flipV="1">
            <a:off x="4899678" y="4708237"/>
            <a:ext cx="0" cy="1069122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7786533" name=""/>
          <p:cNvCxnSpPr>
            <a:cxnSpLocks/>
          </p:cNvCxnSpPr>
          <p:nvPr/>
        </p:nvCxnSpPr>
        <p:spPr bwMode="auto">
          <a:xfrm rot="0" flipH="1" flipV="1">
            <a:off x="7226254" y="4670920"/>
            <a:ext cx="0" cy="1069122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9320" name=""/>
          <p:cNvCxnSpPr>
            <a:cxnSpLocks/>
          </p:cNvCxnSpPr>
          <p:nvPr/>
        </p:nvCxnSpPr>
        <p:spPr bwMode="auto">
          <a:xfrm rot="0" flipH="1" flipV="1">
            <a:off x="9504478" y="4670920"/>
            <a:ext cx="0" cy="1069122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139380" name=""/>
          <p:cNvCxnSpPr>
            <a:cxnSpLocks/>
            <a:endCxn id="425903493" idx="3"/>
          </p:cNvCxnSpPr>
          <p:nvPr/>
        </p:nvCxnSpPr>
        <p:spPr bwMode="auto">
          <a:xfrm rot="0" flipH="0" flipV="0">
            <a:off x="58206" y="1846013"/>
            <a:ext cx="10169951" cy="0"/>
          </a:xfrm>
          <a:prstGeom prst="line">
            <a:avLst/>
          </a:prstGeom>
          <a:ln w="38099" cap="flat" cmpd="sng" algn="ctr">
            <a:solidFill>
              <a:schemeClr val="bg1">
                <a:lumMod val="74901"/>
              </a:schemeClr>
            </a:solidFill>
            <a:prstDash val="sysDot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561303" name=""/>
          <p:cNvCxnSpPr>
            <a:cxnSpLocks/>
          </p:cNvCxnSpPr>
          <p:nvPr/>
        </p:nvCxnSpPr>
        <p:spPr bwMode="auto">
          <a:xfrm rot="0" flipH="1" flipV="1">
            <a:off x="3629359" y="1265670"/>
            <a:ext cx="0" cy="1069122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187479" name=""/>
          <p:cNvCxnSpPr>
            <a:cxnSpLocks/>
          </p:cNvCxnSpPr>
          <p:nvPr/>
        </p:nvCxnSpPr>
        <p:spPr bwMode="auto">
          <a:xfrm rot="0" flipH="1" flipV="1">
            <a:off x="5602195" y="1185507"/>
            <a:ext cx="0" cy="1069122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587540" name=""/>
          <p:cNvCxnSpPr>
            <a:cxnSpLocks/>
          </p:cNvCxnSpPr>
          <p:nvPr/>
        </p:nvCxnSpPr>
        <p:spPr bwMode="auto">
          <a:xfrm rot="0" flipH="1" flipV="1">
            <a:off x="7897020" y="1265670"/>
            <a:ext cx="0" cy="1069122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249185" name=""/>
          <p:cNvCxnSpPr>
            <a:cxnSpLocks/>
          </p:cNvCxnSpPr>
          <p:nvPr/>
        </p:nvCxnSpPr>
        <p:spPr bwMode="auto">
          <a:xfrm rot="0" flipH="1" flipV="1">
            <a:off x="10228161" y="1265670"/>
            <a:ext cx="0" cy="1069122"/>
          </a:xfrm>
          <a:prstGeom prst="line">
            <a:avLst/>
          </a:prstGeom>
          <a:ln w="38099" cap="flat" cmpd="sng" algn="ctr">
            <a:solidFill>
              <a:srgbClr val="BFBFBF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9018211" name=""/>
          <p:cNvSpPr/>
          <p:nvPr/>
        </p:nvSpPr>
        <p:spPr bwMode="auto">
          <a:xfrm rot="0" flipH="0" flipV="0">
            <a:off x="1630868" y="1846013"/>
            <a:ext cx="1896773" cy="530535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/>
          <a:p>
            <a:pPr algn="ctr">
              <a:defRPr/>
            </a:pPr>
            <a:r>
              <a:rPr/>
              <a:t>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...............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909363999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6199865" flipH="0" flipV="0">
            <a:off x="2389087" y="5123745"/>
            <a:ext cx="453483" cy="453438"/>
          </a:xfrm>
          <a:prstGeom prst="rect">
            <a:avLst/>
          </a:prstGeom>
        </p:spPr>
      </p:pic>
      <p:pic>
        <p:nvPicPr>
          <p:cNvPr id="1702211238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6199865" flipH="0" flipV="0">
            <a:off x="4664202" y="5123745"/>
            <a:ext cx="453483" cy="453438"/>
          </a:xfrm>
          <a:prstGeom prst="rect">
            <a:avLst/>
          </a:prstGeom>
        </p:spPr>
      </p:pic>
      <p:pic>
        <p:nvPicPr>
          <p:cNvPr id="148160484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6199865" flipH="0" flipV="0">
            <a:off x="6989186" y="5123745"/>
            <a:ext cx="453483" cy="453438"/>
          </a:xfrm>
          <a:prstGeom prst="rect">
            <a:avLst/>
          </a:prstGeom>
        </p:spPr>
      </p:pic>
      <p:pic>
        <p:nvPicPr>
          <p:cNvPr id="952805587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6199865" flipH="0" flipV="0">
            <a:off x="9264301" y="5123745"/>
            <a:ext cx="453483" cy="453438"/>
          </a:xfrm>
          <a:prstGeom prst="rect">
            <a:avLst/>
          </a:prstGeom>
        </p:spPr>
      </p:pic>
      <p:pic>
        <p:nvPicPr>
          <p:cNvPr id="475183331" name=""/>
          <p:cNvPicPr/>
          <p:nvPr/>
        </p:nvPicPr>
        <p:blipFill>
          <a:blip r:embed="rId7"/>
          <a:stretch/>
        </p:blipFill>
        <p:spPr bwMode="auto">
          <a:xfrm rot="5399875" flipH="0" flipV="0">
            <a:off x="3457504" y="1348445"/>
            <a:ext cx="360009" cy="359973"/>
          </a:xfrm>
          <a:prstGeom prst="rect">
            <a:avLst/>
          </a:prstGeom>
        </p:spPr>
      </p:pic>
      <p:pic>
        <p:nvPicPr>
          <p:cNvPr id="2124686432" name=""/>
          <p:cNvPicPr/>
          <p:nvPr/>
        </p:nvPicPr>
        <p:blipFill>
          <a:blip r:embed="rId7"/>
          <a:stretch/>
        </p:blipFill>
        <p:spPr bwMode="auto">
          <a:xfrm rot="5399875" flipH="0" flipV="0">
            <a:off x="5428369" y="1348445"/>
            <a:ext cx="360009" cy="359973"/>
          </a:xfrm>
          <a:prstGeom prst="rect">
            <a:avLst/>
          </a:prstGeom>
        </p:spPr>
      </p:pic>
      <p:pic>
        <p:nvPicPr>
          <p:cNvPr id="1176221873" name=""/>
          <p:cNvPicPr/>
          <p:nvPr/>
        </p:nvPicPr>
        <p:blipFill>
          <a:blip r:embed="rId7"/>
          <a:stretch/>
        </p:blipFill>
        <p:spPr bwMode="auto">
          <a:xfrm rot="5399875" flipH="0" flipV="0">
            <a:off x="7723195" y="1348445"/>
            <a:ext cx="360009" cy="359973"/>
          </a:xfrm>
          <a:prstGeom prst="rect">
            <a:avLst/>
          </a:prstGeom>
        </p:spPr>
      </p:pic>
      <p:sp>
        <p:nvSpPr>
          <p:cNvPr id="1790453337" name=""/>
          <p:cNvSpPr/>
          <p:nvPr/>
        </p:nvSpPr>
        <p:spPr bwMode="auto">
          <a:xfrm flipH="0" flipV="0">
            <a:off x="72657" y="2396250"/>
            <a:ext cx="2548026" cy="2379899"/>
          </a:xfrm>
          <a:prstGeom prst="flowChartProcess">
            <a:avLst/>
          </a:prstGeom>
          <a:solidFill>
            <a:schemeClr val="accent4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321750" name=""/>
          <p:cNvSpPr/>
          <p:nvPr/>
        </p:nvSpPr>
        <p:spPr bwMode="auto">
          <a:xfrm flipH="0" flipV="0">
            <a:off x="2615832" y="2396250"/>
            <a:ext cx="2266385" cy="2379899"/>
          </a:xfrm>
          <a:prstGeom prst="flowChartProcess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095125" name=""/>
          <p:cNvSpPr/>
          <p:nvPr/>
        </p:nvSpPr>
        <p:spPr bwMode="auto">
          <a:xfrm flipH="0" flipV="0">
            <a:off x="7215930" y="2396250"/>
            <a:ext cx="2271447" cy="2379899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0180206" name=""/>
          <p:cNvSpPr/>
          <p:nvPr/>
        </p:nvSpPr>
        <p:spPr bwMode="auto">
          <a:xfrm flipH="0" flipV="0">
            <a:off x="4865172" y="2396250"/>
            <a:ext cx="2350755" cy="2379899"/>
          </a:xfrm>
          <a:prstGeom prst="flowChartProcess">
            <a:avLst/>
          </a:prstGeom>
          <a:solidFill>
            <a:srgbClr val="FF7C80">
              <a:alpha val="37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366135" name=""/>
          <p:cNvSpPr/>
          <p:nvPr/>
        </p:nvSpPr>
        <p:spPr bwMode="auto">
          <a:xfrm flipH="0" flipV="0">
            <a:off x="9464223" y="2396250"/>
            <a:ext cx="2351651" cy="2379899"/>
          </a:xfrm>
          <a:prstGeom prst="flowChartProcess">
            <a:avLst/>
          </a:prstGeom>
          <a:solidFill>
            <a:schemeClr val="accent2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69981" name=""/>
          <p:cNvSpPr/>
          <p:nvPr/>
        </p:nvSpPr>
        <p:spPr bwMode="auto">
          <a:xfrm rot="5399875" flipH="0" flipV="0">
            <a:off x="11207937" y="2862513"/>
            <a:ext cx="1700807" cy="484880"/>
          </a:xfrm>
          <a:prstGeom prst="triangle">
            <a:avLst>
              <a:gd name="adj" fmla="val 50000"/>
            </a:avLst>
          </a:prstGeom>
          <a:solidFill>
            <a:schemeClr val="accent2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454589" name=""/>
          <p:cNvSpPr txBox="1"/>
          <p:nvPr/>
        </p:nvSpPr>
        <p:spPr bwMode="auto">
          <a:xfrm flipH="0" flipV="0">
            <a:off x="313382" y="190278"/>
            <a:ext cx="11598111" cy="8232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4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La frise chronologique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13796177" name=""/>
          <p:cNvGrpSpPr/>
          <p:nvPr/>
        </p:nvGrpSpPr>
        <p:grpSpPr bwMode="auto">
          <a:xfrm>
            <a:off x="22815" y="-800762"/>
            <a:ext cx="15157927" cy="11133039"/>
            <a:chOff x="0" y="0"/>
            <a:chExt cx="15157927" cy="11133039"/>
          </a:xfrm>
        </p:grpSpPr>
        <p:grpSp>
          <p:nvGrpSpPr>
            <p:cNvPr id="1401825418" name=""/>
            <p:cNvGrpSpPr/>
            <p:nvPr/>
          </p:nvGrpSpPr>
          <p:grpSpPr bwMode="auto">
            <a:xfrm>
              <a:off x="3037604" y="0"/>
              <a:ext cx="12120319" cy="11133039"/>
              <a:chOff x="0" y="0"/>
              <a:chExt cx="12120319" cy="11133039"/>
            </a:xfrm>
          </p:grpSpPr>
          <p:pic>
            <p:nvPicPr>
              <p:cNvPr id="108006756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1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1778571366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  <p:grpSp>
          <p:nvGrpSpPr>
            <p:cNvPr id="1535795359" name=""/>
            <p:cNvGrpSpPr/>
            <p:nvPr/>
          </p:nvGrpSpPr>
          <p:grpSpPr bwMode="auto">
            <a:xfrm>
              <a:off x="0" y="0"/>
              <a:ext cx="12120319" cy="11133039"/>
              <a:chOff x="0" y="0"/>
              <a:chExt cx="12120319" cy="11133039"/>
            </a:xfrm>
          </p:grpSpPr>
          <p:pic>
            <p:nvPicPr>
              <p:cNvPr id="778721452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1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1692308637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</p:grpSp>
      <p:grpSp>
        <p:nvGrpSpPr>
          <p:cNvPr id="1486115805" name=""/>
          <p:cNvGrpSpPr/>
          <p:nvPr/>
        </p:nvGrpSpPr>
        <p:grpSpPr bwMode="auto">
          <a:xfrm>
            <a:off x="3060423" y="-3282482"/>
            <a:ext cx="12120319" cy="11133039"/>
            <a:chOff x="0" y="0"/>
            <a:chExt cx="12120319" cy="11133039"/>
          </a:xfrm>
        </p:grpSpPr>
        <p:pic>
          <p:nvPicPr>
            <p:cNvPr id="1197885254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1"/>
              <a:ext cx="12120319" cy="6857568"/>
            </a:xfrm>
            <a:prstGeom prst="rect">
              <a:avLst/>
            </a:prstGeom>
          </p:spPr>
        </p:pic>
        <p:pic>
          <p:nvPicPr>
            <p:cNvPr id="1888857771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grpSp>
        <p:nvGrpSpPr>
          <p:cNvPr id="1129570485" name=""/>
          <p:cNvGrpSpPr/>
          <p:nvPr/>
        </p:nvGrpSpPr>
        <p:grpSpPr bwMode="auto">
          <a:xfrm>
            <a:off x="22815" y="-3282482"/>
            <a:ext cx="12120319" cy="11133039"/>
            <a:chOff x="0" y="0"/>
            <a:chExt cx="12120319" cy="11133039"/>
          </a:xfrm>
        </p:grpSpPr>
        <p:pic>
          <p:nvPicPr>
            <p:cNvPr id="84288164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1"/>
              <a:ext cx="12120319" cy="6857568"/>
            </a:xfrm>
            <a:prstGeom prst="rect">
              <a:avLst/>
            </a:prstGeom>
          </p:spPr>
        </p:pic>
        <p:pic>
          <p:nvPicPr>
            <p:cNvPr id="417470151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sp>
        <p:nvSpPr>
          <p:cNvPr id="300232776" name="ZoneTexte 2"/>
          <p:cNvSpPr txBox="1"/>
          <p:nvPr/>
        </p:nvSpPr>
        <p:spPr bwMode="auto">
          <a:xfrm>
            <a:off x="2286905" y="-2037051"/>
            <a:ext cx="8908579" cy="945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H02 - Comment se repère-t-on dans l’histoire ?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cxnSp>
        <p:nvCxnSpPr>
          <p:cNvPr id="1739699282" name="Connecteur droit 7"/>
          <p:cNvCxnSpPr>
            <a:cxnSpLocks/>
          </p:cNvCxnSpPr>
          <p:nvPr/>
        </p:nvCxnSpPr>
        <p:spPr bwMode="auto">
          <a:xfrm flipH="0" flipV="0">
            <a:off x="2286905" y="-1224261"/>
            <a:ext cx="8823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280412" name="ZoneTexte 2"/>
          <p:cNvSpPr txBox="1"/>
          <p:nvPr/>
        </p:nvSpPr>
        <p:spPr bwMode="auto">
          <a:xfrm>
            <a:off x="2286905" y="-850194"/>
            <a:ext cx="4594272" cy="945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1. La frise chronologique : </a:t>
            </a:r>
            <a:endParaRPr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cxnSp>
        <p:nvCxnSpPr>
          <p:cNvPr id="319600767" name="Connecteur droit 7"/>
          <p:cNvCxnSpPr>
            <a:cxnSpLocks/>
          </p:cNvCxnSpPr>
          <p:nvPr/>
        </p:nvCxnSpPr>
        <p:spPr bwMode="auto">
          <a:xfrm flipH="0" flipV="0">
            <a:off x="2301975" y="-44272"/>
            <a:ext cx="4494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355869" name=""/>
          <p:cNvGrpSpPr/>
          <p:nvPr/>
        </p:nvGrpSpPr>
        <p:grpSpPr bwMode="auto">
          <a:xfrm>
            <a:off x="560808" y="-2696761"/>
            <a:ext cx="1226340" cy="1833561"/>
            <a:chOff x="0" y="0"/>
            <a:chExt cx="1226340" cy="1833561"/>
          </a:xfrm>
        </p:grpSpPr>
        <p:sp>
          <p:nvSpPr>
            <p:cNvPr id="977114601" name=""/>
            <p:cNvSpPr/>
            <p:nvPr/>
          </p:nvSpPr>
          <p:spPr bwMode="auto">
            <a:xfrm flipH="0" flipV="0">
              <a:off x="0" y="11901"/>
              <a:ext cx="1226340" cy="1821654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699" cap="flat" cmpd="sng" algn="ctr">
              <a:solidFill>
                <a:schemeClr val="accent4">
                  <a:lumMod val="50196"/>
                </a:schemeClr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1629728144" name=""/>
            <p:cNvCxnSpPr>
              <a:cxnSpLocks/>
            </p:cNvCxnSpPr>
            <p:nvPr/>
          </p:nvCxnSpPr>
          <p:spPr bwMode="auto">
            <a:xfrm flipH="0" flipV="0">
              <a:off x="297652" y="0"/>
              <a:ext cx="0" cy="1797840"/>
            </a:xfrm>
            <a:prstGeom prst="line">
              <a:avLst/>
            </a:prstGeom>
            <a:ln w="6350" cap="flat" cmpd="sng" algn="ctr">
              <a:solidFill>
                <a:srgbClr val="FF0000"/>
              </a:solidFill>
              <a:prstDash val="solid"/>
              <a:miter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4797167" name=""/>
            <p:cNvSpPr/>
            <p:nvPr/>
          </p:nvSpPr>
          <p:spPr bwMode="auto">
            <a:xfrm flipH="0" flipV="0">
              <a:off x="73541" y="166683"/>
              <a:ext cx="71433" cy="83340"/>
            </a:xfrm>
            <a:prstGeom prst="ellipse">
              <a:avLst/>
            </a:prstGeom>
            <a:solidFill>
              <a:schemeClr val="bg1"/>
            </a:solidFill>
            <a:ln w="12699" cap="flat" cmpd="sng" algn="ctr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83187725" name=""/>
            <p:cNvSpPr/>
            <p:nvPr/>
          </p:nvSpPr>
          <p:spPr bwMode="auto">
            <a:xfrm flipH="0" flipV="0">
              <a:off x="73541" y="644339"/>
              <a:ext cx="71433" cy="83340"/>
            </a:xfrm>
            <a:prstGeom prst="ellipse">
              <a:avLst/>
            </a:prstGeom>
            <a:solidFill>
              <a:schemeClr val="bg1"/>
            </a:solidFill>
            <a:ln w="12699" cap="flat" cmpd="sng" algn="ctr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01410319" name=""/>
            <p:cNvSpPr/>
            <p:nvPr/>
          </p:nvSpPr>
          <p:spPr bwMode="auto">
            <a:xfrm flipH="0" flipV="0">
              <a:off x="73541" y="1121996"/>
              <a:ext cx="71433" cy="83340"/>
            </a:xfrm>
            <a:prstGeom prst="ellipse">
              <a:avLst/>
            </a:prstGeom>
            <a:solidFill>
              <a:schemeClr val="bg1"/>
            </a:solidFill>
            <a:ln w="12699" cap="flat" cmpd="sng" algn="ctr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18244949" name=""/>
            <p:cNvSpPr/>
            <p:nvPr/>
          </p:nvSpPr>
          <p:spPr bwMode="auto">
            <a:xfrm flipH="0" flipV="0">
              <a:off x="73541" y="1599651"/>
              <a:ext cx="71433" cy="83340"/>
            </a:xfrm>
            <a:prstGeom prst="ellipse">
              <a:avLst/>
            </a:prstGeom>
            <a:solidFill>
              <a:schemeClr val="bg1"/>
            </a:solidFill>
            <a:ln w="12699" cap="flat" cmpd="sng" algn="ctr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11617338" name="ZoneTexte 2"/>
          <p:cNvSpPr txBox="1"/>
          <p:nvPr/>
        </p:nvSpPr>
        <p:spPr bwMode="auto">
          <a:xfrm>
            <a:off x="2227370" y="3452252"/>
            <a:ext cx="9282371" cy="945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Frise chronologique des grandes périodes de l’histoire</a:t>
            </a:r>
            <a:endParaRPr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pic>
        <p:nvPicPr>
          <p:cNvPr id="93729813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79057" y="146295"/>
            <a:ext cx="14341223" cy="3428784"/>
          </a:xfrm>
          <a:prstGeom prst="rect">
            <a:avLst/>
          </a:prstGeom>
        </p:spPr>
      </p:pic>
      <p:sp>
        <p:nvSpPr>
          <p:cNvPr id="2144885734" name="ZoneTexte 2"/>
          <p:cNvSpPr txBox="1"/>
          <p:nvPr/>
        </p:nvSpPr>
        <p:spPr bwMode="auto">
          <a:xfrm>
            <a:off x="2286905" y="4974273"/>
            <a:ext cx="11508065" cy="3676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Chaque période débute avec un évènement très important :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-Préhistoire : apparition de l’homme.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-Antiquité : apparition de l’écriture.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-Moyen-âge : chute de l’empire romain.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-Époque moderne : découverte de l’Amérique pour les européens.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ea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-Époque contemporaine : révolution française.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626377220" name=""/>
          <p:cNvSpPr/>
          <p:nvPr/>
        </p:nvSpPr>
        <p:spPr bwMode="auto">
          <a:xfrm flipH="0" flipV="0">
            <a:off x="517248" y="837219"/>
            <a:ext cx="2992874" cy="1543872"/>
          </a:xfrm>
          <a:prstGeom prst="flowChartProcess">
            <a:avLst/>
          </a:prstGeom>
          <a:solidFill>
            <a:schemeClr val="accent4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4667056" name=""/>
          <p:cNvSpPr/>
          <p:nvPr/>
        </p:nvSpPr>
        <p:spPr bwMode="auto">
          <a:xfrm flipH="0" flipV="0">
            <a:off x="3510122" y="837219"/>
            <a:ext cx="2642211" cy="1543872"/>
          </a:xfrm>
          <a:prstGeom prst="flowChartProcess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304864" name=""/>
          <p:cNvSpPr/>
          <p:nvPr/>
        </p:nvSpPr>
        <p:spPr bwMode="auto">
          <a:xfrm flipH="0" flipV="0">
            <a:off x="8828435" y="837219"/>
            <a:ext cx="2681307" cy="1543872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724589" name=""/>
          <p:cNvSpPr/>
          <p:nvPr/>
        </p:nvSpPr>
        <p:spPr bwMode="auto">
          <a:xfrm flipH="0" flipV="0">
            <a:off x="6161339" y="837219"/>
            <a:ext cx="2674553" cy="1543872"/>
          </a:xfrm>
          <a:prstGeom prst="flowChartProcess">
            <a:avLst/>
          </a:prstGeom>
          <a:solidFill>
            <a:srgbClr val="FF7C80">
              <a:alpha val="37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753382" name=""/>
          <p:cNvSpPr/>
          <p:nvPr/>
        </p:nvSpPr>
        <p:spPr bwMode="auto">
          <a:xfrm flipH="0" flipV="0">
            <a:off x="11509743" y="837219"/>
            <a:ext cx="2703411" cy="1543872"/>
          </a:xfrm>
          <a:prstGeom prst="flowChartProcess">
            <a:avLst/>
          </a:prstGeom>
          <a:solidFill>
            <a:schemeClr val="accent2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442356" name=""/>
          <p:cNvSpPr/>
          <p:nvPr/>
        </p:nvSpPr>
        <p:spPr bwMode="auto">
          <a:xfrm rot="5399875" flipH="0" flipV="0">
            <a:off x="13495881" y="1333442"/>
            <a:ext cx="1987290" cy="552677"/>
          </a:xfrm>
          <a:prstGeom prst="triangle">
            <a:avLst>
              <a:gd name="adj" fmla="val 50000"/>
            </a:avLst>
          </a:prstGeom>
          <a:solidFill>
            <a:schemeClr val="accent2">
              <a:alpha val="37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628681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-295518" y="1400435"/>
            <a:ext cx="15588268" cy="7249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34633706" name=""/>
          <p:cNvGrpSpPr/>
          <p:nvPr/>
        </p:nvGrpSpPr>
        <p:grpSpPr bwMode="auto">
          <a:xfrm>
            <a:off x="22815" y="-800762"/>
            <a:ext cx="15157927" cy="11133039"/>
            <a:chOff x="0" y="0"/>
            <a:chExt cx="15157927" cy="11133039"/>
          </a:xfrm>
        </p:grpSpPr>
        <p:grpSp>
          <p:nvGrpSpPr>
            <p:cNvPr id="1370175199" name=""/>
            <p:cNvGrpSpPr/>
            <p:nvPr/>
          </p:nvGrpSpPr>
          <p:grpSpPr bwMode="auto">
            <a:xfrm>
              <a:off x="3037604" y="0"/>
              <a:ext cx="12120319" cy="11133039"/>
              <a:chOff x="0" y="0"/>
              <a:chExt cx="12120319" cy="11133039"/>
            </a:xfrm>
          </p:grpSpPr>
          <p:pic>
            <p:nvPicPr>
              <p:cNvPr id="272766053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1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1575914006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  <p:grpSp>
          <p:nvGrpSpPr>
            <p:cNvPr id="403138048" name=""/>
            <p:cNvGrpSpPr/>
            <p:nvPr/>
          </p:nvGrpSpPr>
          <p:grpSpPr bwMode="auto">
            <a:xfrm>
              <a:off x="0" y="0"/>
              <a:ext cx="12120319" cy="11133039"/>
              <a:chOff x="0" y="0"/>
              <a:chExt cx="12120319" cy="11133039"/>
            </a:xfrm>
          </p:grpSpPr>
          <p:pic>
            <p:nvPicPr>
              <p:cNvPr id="2133042728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1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394955075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</p:grpSp>
      <p:grpSp>
        <p:nvGrpSpPr>
          <p:cNvPr id="1527311504" name=""/>
          <p:cNvGrpSpPr/>
          <p:nvPr/>
        </p:nvGrpSpPr>
        <p:grpSpPr bwMode="auto">
          <a:xfrm>
            <a:off x="3060423" y="-3282482"/>
            <a:ext cx="12120319" cy="11133039"/>
            <a:chOff x="0" y="0"/>
            <a:chExt cx="12120319" cy="11133039"/>
          </a:xfrm>
        </p:grpSpPr>
        <p:pic>
          <p:nvPicPr>
            <p:cNvPr id="1684197372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1"/>
              <a:ext cx="12120319" cy="6857568"/>
            </a:xfrm>
            <a:prstGeom prst="rect">
              <a:avLst/>
            </a:prstGeom>
          </p:spPr>
        </p:pic>
        <p:pic>
          <p:nvPicPr>
            <p:cNvPr id="1748672814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grpSp>
        <p:nvGrpSpPr>
          <p:cNvPr id="1068230717" name=""/>
          <p:cNvGrpSpPr/>
          <p:nvPr/>
        </p:nvGrpSpPr>
        <p:grpSpPr bwMode="auto">
          <a:xfrm>
            <a:off x="22815" y="-3282482"/>
            <a:ext cx="12120319" cy="11133039"/>
            <a:chOff x="0" y="0"/>
            <a:chExt cx="12120319" cy="11133039"/>
          </a:xfrm>
        </p:grpSpPr>
        <p:pic>
          <p:nvPicPr>
            <p:cNvPr id="1862579310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1"/>
              <a:ext cx="12120319" cy="6857568"/>
            </a:xfrm>
            <a:prstGeom prst="rect">
              <a:avLst/>
            </a:prstGeom>
          </p:spPr>
        </p:pic>
        <p:pic>
          <p:nvPicPr>
            <p:cNvPr id="1763791254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sp>
        <p:nvSpPr>
          <p:cNvPr id="1175104972" name="ZoneTexte 2"/>
          <p:cNvSpPr txBox="1"/>
          <p:nvPr/>
        </p:nvSpPr>
        <p:spPr bwMode="auto">
          <a:xfrm>
            <a:off x="2286905" y="-2120115"/>
            <a:ext cx="5013879" cy="945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2. Se repérer dans les siècles </a:t>
            </a:r>
            <a:endParaRPr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cxnSp>
        <p:nvCxnSpPr>
          <p:cNvPr id="1359549011" name="Connecteur droit 7"/>
          <p:cNvCxnSpPr>
            <a:cxnSpLocks/>
          </p:cNvCxnSpPr>
          <p:nvPr/>
        </p:nvCxnSpPr>
        <p:spPr bwMode="auto">
          <a:xfrm flipH="0" flipV="0">
            <a:off x="2301975" y="-1314192"/>
            <a:ext cx="5050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355251" name="ZoneTexte 2"/>
          <p:cNvSpPr txBox="1"/>
          <p:nvPr/>
        </p:nvSpPr>
        <p:spPr bwMode="auto">
          <a:xfrm>
            <a:off x="2227370" y="2261702"/>
            <a:ext cx="8476855" cy="945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Pour </a:t>
            </a:r>
            <a:r>
              <a:rPr lang="fr-FR" sz="5600" b="0" i="0" u="none" strike="noStrike" cap="none" spc="0">
                <a:solidFill>
                  <a:srgbClr val="FF0000"/>
                </a:solidFill>
                <a:latin typeface="Ecriture A"/>
                <a:ea typeface="Ecriture A"/>
                <a:cs typeface="Ecriture A"/>
              </a:rPr>
              <a:t>lire </a:t>
            </a: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les nombres écrits en chiffres romains :</a:t>
            </a:r>
            <a:endParaRPr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graphicFrame>
        <p:nvGraphicFramePr>
          <p:cNvPr id="786623604" name=""/>
          <p:cNvGraphicFramePr>
            <a:graphicFrameLocks xmlns:a="http://schemas.openxmlformats.org/drawingml/2006/main"/>
          </p:cNvGraphicFramePr>
          <p:nvPr/>
        </p:nvGraphicFramePr>
        <p:xfrm>
          <a:off x="2286905" y="180959"/>
          <a:ext cx="12478545" cy="1435096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1780832"/>
                <a:gridCol w="1780832"/>
                <a:gridCol w="1780832"/>
                <a:gridCol w="1780832"/>
                <a:gridCol w="1780832"/>
                <a:gridCol w="1780832"/>
                <a:gridCol w="1780832"/>
              </a:tblGrid>
              <a:tr h="68810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I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V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X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L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C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D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M</a:t>
                      </a:r>
                      <a:endParaRPr sz="3600"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un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cinq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dix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cinquante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cent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cinq-cents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mille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15989623" name="ZoneTexte 2"/>
          <p:cNvSpPr txBox="1"/>
          <p:nvPr/>
        </p:nvSpPr>
        <p:spPr bwMode="auto">
          <a:xfrm>
            <a:off x="2222595" y="-1177645"/>
            <a:ext cx="9687018" cy="1286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Un siècle est une période d’une durée de </a:t>
            </a:r>
            <a:r>
              <a:rPr lang="fr-FR" sz="5600" b="0" i="0" u="none" strike="noStrike" cap="none" spc="0">
                <a:solidFill>
                  <a:srgbClr val="FF0000"/>
                </a:solidFill>
                <a:latin typeface="Ecriture A"/>
                <a:cs typeface="Ecriture A"/>
              </a:rPr>
              <a:t>100 ans</a:t>
            </a: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  <a:p>
            <a:pPr>
              <a:lnSpc>
                <a:spcPct val="70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Pour nommer un siècle, on utilise les </a:t>
            </a:r>
            <a:r>
              <a:rPr lang="fr-FR" sz="5600" b="0" i="0" u="none" strike="noStrike" cap="none" spc="0">
                <a:solidFill>
                  <a:srgbClr val="FF0000"/>
                </a:solidFill>
                <a:latin typeface="Ecriture A"/>
                <a:cs typeface="Ecriture A"/>
              </a:rPr>
              <a:t>chiffres romains</a:t>
            </a: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 :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904331639" name=""/>
          <p:cNvSpPr/>
          <p:nvPr/>
        </p:nvSpPr>
        <p:spPr bwMode="auto">
          <a:xfrm flipH="0" flipV="0">
            <a:off x="-1064883" y="-3638316"/>
            <a:ext cx="17031302" cy="1638192"/>
          </a:xfrm>
          <a:prstGeom prst="flowChartProcess">
            <a:avLst/>
          </a:prstGeom>
          <a:solidFill>
            <a:srgbClr val="555555"/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513623279" name=""/>
          <p:cNvSpPr txBox="1"/>
          <p:nvPr/>
        </p:nvSpPr>
        <p:spPr bwMode="auto">
          <a:xfrm flipH="0" flipV="0">
            <a:off x="2303577" y="3228844"/>
            <a:ext cx="12443849" cy="4802886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>
                <a:lumMod val="74901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2 chiffres côte à côte : on les additionne. </a:t>
            </a:r>
            <a:endParaRPr sz="2800"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spcAft>
                <a:spcPts val="1414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II (1+1) = ......</a:t>
            </a:r>
            <a:endParaRPr sz="2800">
              <a:latin typeface="Calibri Light"/>
              <a:cs typeface="Calibri Light"/>
            </a:endParaRPr>
          </a:p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un petit chiffre après un grand : on les additionne. </a:t>
            </a:r>
            <a:endParaRPr sz="2800">
              <a:latin typeface="Calibri Light"/>
              <a:cs typeface="Calibri Light"/>
            </a:endParaRPr>
          </a:p>
          <a:p>
            <a:pPr marL="0" marR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XI (........+........) = 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......</a:t>
            </a:r>
            <a:endParaRPr lang="fr-FR" sz="72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spcAft>
                <a:spcPts val="1981"/>
              </a:spcAft>
              <a:defRPr/>
            </a:pPr>
            <a:r>
              <a:rPr sz="2400" u="sng">
                <a:latin typeface="Calibri Light"/>
                <a:ea typeface="Calibri Light"/>
                <a:cs typeface="Calibri Light"/>
              </a:rPr>
              <a:t>/!\</a:t>
            </a:r>
            <a:r>
              <a:rPr sz="2400">
                <a:latin typeface="Calibri Light"/>
                <a:ea typeface="Calibri Light"/>
                <a:cs typeface="Calibri Light"/>
              </a:rPr>
              <a:t> </a:t>
            </a:r>
            <a:r>
              <a:rPr sz="2400">
                <a:latin typeface="Calibri Light"/>
                <a:ea typeface="Calibri Light"/>
                <a:cs typeface="Calibri Light"/>
              </a:rPr>
              <a:t>On ne peut mettre que 1, 2 ou 3 "I" après un chiffre.</a:t>
            </a:r>
            <a:endParaRPr sz="2800">
              <a:latin typeface="Calibri Light"/>
              <a:cs typeface="Calibri Light"/>
            </a:endParaRPr>
          </a:p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un petit chiffre avant un grand : on le soustrait. </a:t>
            </a:r>
            <a:endParaRPr sz="2800">
              <a:latin typeface="Calibri Light"/>
              <a:cs typeface="Calibri Light"/>
            </a:endParaRPr>
          </a:p>
          <a:p>
            <a:pPr marL="0" marR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IX (........-..........) = 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......</a:t>
            </a:r>
            <a:endParaRPr lang="fr-FR" sz="72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defRPr/>
            </a:pPr>
            <a:r>
              <a:rPr sz="2400" u="sng">
                <a:latin typeface="Calibri Light"/>
                <a:ea typeface="Calibri Light"/>
                <a:cs typeface="Calibri Light"/>
              </a:rPr>
              <a:t>/!\</a:t>
            </a:r>
            <a:r>
              <a:rPr sz="2400">
                <a:latin typeface="Calibri Light"/>
                <a:ea typeface="Calibri Light"/>
                <a:cs typeface="Calibri Light"/>
              </a:rPr>
              <a:t>On ne peut mettre qu'un seul "I" avant un chiffre.</a:t>
            </a:r>
            <a:endParaRPr sz="7200"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7969159" name="ZoneTexte 11"/>
          <p:cNvSpPr txBox="1">
            <a:spLocks noGrp="1"/>
          </p:cNvSpPr>
          <p:nvPr/>
        </p:nvSpPr>
        <p:spPr bwMode="auto">
          <a:xfrm flipH="0" flipV="0">
            <a:off x="236385" y="5961595"/>
            <a:ext cx="4377046" cy="82331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0" algn="l">
              <a:defRPr/>
            </a:pPr>
            <a:r>
              <a:rPr lang="en-US" sz="4800">
                <a:solidFill>
                  <a:srgbClr val="D8D8D8"/>
                </a:solidFill>
                <a:latin typeface="Calibri"/>
                <a:cs typeface="Calibri"/>
              </a:rPr>
              <a:t>squash = </a:t>
            </a:r>
            <a:r>
              <a:rPr lang="fr-FR" sz="4800">
                <a:solidFill>
                  <a:srgbClr val="D8D8D8"/>
                </a:solidFill>
                <a:latin typeface="Calibri"/>
                <a:cs typeface="Calibri"/>
              </a:rPr>
              <a:t>courge</a:t>
            </a:r>
            <a:endParaRPr lang="fr-FR"/>
          </a:p>
        </p:txBody>
      </p:sp>
      <p:pic>
        <p:nvPicPr>
          <p:cNvPr id="159740298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208755" cy="5517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9767921" name=""/>
          <p:cNvSpPr txBox="1"/>
          <p:nvPr/>
        </p:nvSpPr>
        <p:spPr bwMode="auto">
          <a:xfrm flipH="0" flipV="0">
            <a:off x="313383" y="190279"/>
            <a:ext cx="11593433" cy="8232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4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Entrainement </a:t>
            </a:r>
            <a:endParaRPr sz="4800"/>
          </a:p>
        </p:txBody>
      </p:sp>
      <p:sp>
        <p:nvSpPr>
          <p:cNvPr id="297398665" name=""/>
          <p:cNvSpPr txBox="1"/>
          <p:nvPr/>
        </p:nvSpPr>
        <p:spPr bwMode="auto">
          <a:xfrm flipH="0" flipV="0">
            <a:off x="2549246" y="1215765"/>
            <a:ext cx="1977629" cy="538057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II = </a:t>
            </a:r>
            <a:endParaRPr sz="4800"/>
          </a:p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V =</a:t>
            </a:r>
            <a:endParaRPr sz="4800"/>
          </a:p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VIII =</a:t>
            </a:r>
            <a:endParaRPr sz="4800"/>
          </a:p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XIII =</a:t>
            </a:r>
            <a:endParaRPr sz="4800"/>
          </a:p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VX =</a:t>
            </a:r>
            <a:endParaRPr sz="4800"/>
          </a:p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XXII =</a:t>
            </a:r>
            <a:endParaRPr sz="4800"/>
          </a:p>
        </p:txBody>
      </p:sp>
      <p:sp>
        <p:nvSpPr>
          <p:cNvPr id="309862145" name=""/>
          <p:cNvSpPr txBox="1"/>
          <p:nvPr/>
        </p:nvSpPr>
        <p:spPr bwMode="auto">
          <a:xfrm flipH="0" flipV="0">
            <a:off x="7317288" y="1215765"/>
            <a:ext cx="1985553" cy="538057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3 = </a:t>
            </a:r>
            <a:endParaRPr sz="4800"/>
          </a:p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6 =</a:t>
            </a:r>
            <a:endParaRPr sz="4800"/>
          </a:p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7 =</a:t>
            </a:r>
            <a:endParaRPr sz="4800"/>
          </a:p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9 =</a:t>
            </a:r>
            <a:endParaRPr sz="4800"/>
          </a:p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16 =</a:t>
            </a:r>
            <a:endParaRPr sz="4800"/>
          </a:p>
          <a:p>
            <a:pPr>
              <a:lnSpc>
                <a:spcPct val="100000"/>
              </a:lnSpc>
              <a:spcAft>
                <a:spcPts val="1414"/>
              </a:spcAft>
              <a:defRPr/>
            </a:pPr>
            <a:r>
              <a:rPr sz="4800"/>
              <a:t>19 =</a:t>
            </a:r>
            <a:endParaRPr sz="4800"/>
          </a:p>
        </p:txBody>
      </p:sp>
      <p:sp>
        <p:nvSpPr>
          <p:cNvPr id="572857663" name=""/>
          <p:cNvSpPr/>
          <p:nvPr/>
        </p:nvSpPr>
        <p:spPr bwMode="auto">
          <a:xfrm flipH="0" flipV="0">
            <a:off x="2367081" y="1269918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1081458" name=""/>
          <p:cNvSpPr/>
          <p:nvPr/>
        </p:nvSpPr>
        <p:spPr bwMode="auto">
          <a:xfrm flipH="0" flipV="0">
            <a:off x="2367081" y="2068992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655594" name=""/>
          <p:cNvSpPr/>
          <p:nvPr/>
        </p:nvSpPr>
        <p:spPr bwMode="auto">
          <a:xfrm flipH="0" flipV="0">
            <a:off x="2367081" y="3906052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6118457" name=""/>
          <p:cNvSpPr/>
          <p:nvPr/>
        </p:nvSpPr>
        <p:spPr bwMode="auto">
          <a:xfrm flipH="0" flipV="0">
            <a:off x="2367081" y="3106980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462497" name=""/>
          <p:cNvSpPr/>
          <p:nvPr/>
        </p:nvSpPr>
        <p:spPr bwMode="auto">
          <a:xfrm flipH="0" flipV="0">
            <a:off x="2367081" y="5752811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820799" name=""/>
          <p:cNvSpPr/>
          <p:nvPr/>
        </p:nvSpPr>
        <p:spPr bwMode="auto">
          <a:xfrm flipH="0" flipV="0">
            <a:off x="2367081" y="4953737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591336" name=""/>
          <p:cNvSpPr/>
          <p:nvPr/>
        </p:nvSpPr>
        <p:spPr bwMode="auto">
          <a:xfrm flipH="0" flipV="0">
            <a:off x="6928742" y="1322911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3726990" name=""/>
          <p:cNvSpPr/>
          <p:nvPr/>
        </p:nvSpPr>
        <p:spPr bwMode="auto">
          <a:xfrm flipH="0" flipV="0">
            <a:off x="6928742" y="2121987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2748038" name=""/>
          <p:cNvSpPr/>
          <p:nvPr/>
        </p:nvSpPr>
        <p:spPr bwMode="auto">
          <a:xfrm flipH="0" flipV="0">
            <a:off x="6928742" y="3159975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255183" name=""/>
          <p:cNvSpPr/>
          <p:nvPr/>
        </p:nvSpPr>
        <p:spPr bwMode="auto">
          <a:xfrm flipH="0" flipV="0">
            <a:off x="6928742" y="3959050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26207" name=""/>
          <p:cNvSpPr/>
          <p:nvPr/>
        </p:nvSpPr>
        <p:spPr bwMode="auto">
          <a:xfrm flipH="0" flipV="0">
            <a:off x="6928742" y="5006736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046272" name=""/>
          <p:cNvSpPr/>
          <p:nvPr/>
        </p:nvSpPr>
        <p:spPr bwMode="auto">
          <a:xfrm flipH="0" flipV="0">
            <a:off x="6928742" y="5805810"/>
            <a:ext cx="2190825" cy="7460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494933" name=""/>
          <p:cNvPicPr/>
          <p:nvPr/>
        </p:nvPicPr>
        <p:blipFill>
          <a:blip r:embed="rId2"/>
          <a:stretch/>
        </p:blipFill>
        <p:spPr bwMode="auto">
          <a:xfrm rot="581219" flipH="0" flipV="0">
            <a:off x="10901073" y="194886"/>
            <a:ext cx="910125" cy="1213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974025" name=""/>
          <p:cNvSpPr txBox="1"/>
          <p:nvPr/>
        </p:nvSpPr>
        <p:spPr bwMode="auto">
          <a:xfrm flipH="0" flipV="0">
            <a:off x="313383" y="190279"/>
            <a:ext cx="11594152" cy="8232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4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Entrainement 2 </a:t>
            </a:r>
            <a:endParaRPr sz="4800"/>
          </a:p>
        </p:txBody>
      </p:sp>
      <p:pic>
        <p:nvPicPr>
          <p:cNvPr id="659012560" name=""/>
          <p:cNvPicPr/>
          <p:nvPr/>
        </p:nvPicPr>
        <p:blipFill>
          <a:blip r:embed="rId2"/>
          <a:stretch/>
        </p:blipFill>
        <p:spPr bwMode="auto">
          <a:xfrm rot="581219" flipH="0" flipV="0">
            <a:off x="10901073" y="194886"/>
            <a:ext cx="910125" cy="1213257"/>
          </a:xfrm>
          <a:prstGeom prst="rect">
            <a:avLst/>
          </a:prstGeom>
        </p:spPr>
      </p:pic>
      <p:graphicFrame>
        <p:nvGraphicFramePr>
          <p:cNvPr id="1116106025" name=""/>
          <p:cNvGraphicFramePr>
            <a:graphicFrameLocks xmlns:a="http://schemas.openxmlformats.org/drawingml/2006/main"/>
          </p:cNvGraphicFramePr>
          <p:nvPr/>
        </p:nvGraphicFramePr>
        <p:xfrm>
          <a:off x="541197" y="1850269"/>
          <a:ext cx="11086443" cy="1841499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1384214"/>
                <a:gridCol w="1384214"/>
                <a:gridCol w="1384214"/>
                <a:gridCol w="1384214"/>
                <a:gridCol w="1384214"/>
                <a:gridCol w="1384214"/>
                <a:gridCol w="1384214"/>
                <a:gridCol w="1384214"/>
              </a:tblGrid>
              <a:tr h="27432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Henri III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Henri IV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Louis IX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Louis XIII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Louis XIV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Louis XV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XIXe siècle</a:t>
                      </a: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XXe siècle</a:t>
                      </a:r>
                      <a:endParaRPr sz="3600"/>
                    </a:p>
                  </a:txBody>
                  <a:tcPr vert="horz"/>
                </a:tc>
              </a:tr>
              <a:tr h="450850"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endParaRPr sz="3600"/>
                    </a:p>
                  </a:txBody>
                  <a:tcPr vert="horz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0167608" name=""/>
          <p:cNvSpPr txBox="1"/>
          <p:nvPr/>
        </p:nvSpPr>
        <p:spPr bwMode="auto">
          <a:xfrm flipH="0" flipV="0">
            <a:off x="313383" y="190279"/>
            <a:ext cx="11634114" cy="8232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4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Question : en quel siècle êtes-vous né(e) ?</a:t>
            </a:r>
            <a:endParaRPr sz="4800"/>
          </a:p>
        </p:txBody>
      </p:sp>
      <p:pic>
        <p:nvPicPr>
          <p:cNvPr id="2074005181" name=""/>
          <p:cNvPicPr/>
          <p:nvPr/>
        </p:nvPicPr>
        <p:blipFill>
          <a:blip r:embed="rId2"/>
          <a:stretch/>
        </p:blipFill>
        <p:spPr bwMode="auto">
          <a:xfrm rot="581219" flipH="0" flipV="0">
            <a:off x="10901073" y="194886"/>
            <a:ext cx="910125" cy="1213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97268054" name=""/>
          <p:cNvGrpSpPr/>
          <p:nvPr/>
        </p:nvGrpSpPr>
        <p:grpSpPr bwMode="auto">
          <a:xfrm>
            <a:off x="22815" y="-800762"/>
            <a:ext cx="15157927" cy="11133039"/>
            <a:chOff x="0" y="0"/>
            <a:chExt cx="15157927" cy="11133039"/>
          </a:xfrm>
        </p:grpSpPr>
        <p:grpSp>
          <p:nvGrpSpPr>
            <p:cNvPr id="886261330" name=""/>
            <p:cNvGrpSpPr/>
            <p:nvPr/>
          </p:nvGrpSpPr>
          <p:grpSpPr bwMode="auto">
            <a:xfrm>
              <a:off x="3037604" y="0"/>
              <a:ext cx="12120319" cy="11133039"/>
              <a:chOff x="0" y="0"/>
              <a:chExt cx="12120319" cy="11133039"/>
            </a:xfrm>
          </p:grpSpPr>
          <p:pic>
            <p:nvPicPr>
              <p:cNvPr id="1729177854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1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483475440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  <p:grpSp>
          <p:nvGrpSpPr>
            <p:cNvPr id="1030771882" name=""/>
            <p:cNvGrpSpPr/>
            <p:nvPr/>
          </p:nvGrpSpPr>
          <p:grpSpPr bwMode="auto">
            <a:xfrm>
              <a:off x="0" y="0"/>
              <a:ext cx="12120319" cy="11133039"/>
              <a:chOff x="0" y="0"/>
              <a:chExt cx="12120319" cy="11133039"/>
            </a:xfrm>
          </p:grpSpPr>
          <p:pic>
            <p:nvPicPr>
              <p:cNvPr id="1650292671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4275471"/>
                <a:ext cx="12120319" cy="6857568"/>
              </a:xfrm>
              <a:prstGeom prst="rect">
                <a:avLst/>
              </a:prstGeom>
            </p:spPr>
          </p:pic>
          <p:pic>
            <p:nvPicPr>
              <p:cNvPr id="296580100" name="Image 6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20319" cy="6857568"/>
              </a:xfrm>
              <a:prstGeom prst="rect">
                <a:avLst/>
              </a:prstGeom>
            </p:spPr>
          </p:pic>
        </p:grpSp>
      </p:grpSp>
      <p:grpSp>
        <p:nvGrpSpPr>
          <p:cNvPr id="2006117735" name=""/>
          <p:cNvGrpSpPr/>
          <p:nvPr/>
        </p:nvGrpSpPr>
        <p:grpSpPr bwMode="auto">
          <a:xfrm>
            <a:off x="3060423" y="-3282482"/>
            <a:ext cx="12120319" cy="11133039"/>
            <a:chOff x="0" y="0"/>
            <a:chExt cx="12120319" cy="11133039"/>
          </a:xfrm>
        </p:grpSpPr>
        <p:pic>
          <p:nvPicPr>
            <p:cNvPr id="431298397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1"/>
              <a:ext cx="12120319" cy="6857568"/>
            </a:xfrm>
            <a:prstGeom prst="rect">
              <a:avLst/>
            </a:prstGeom>
          </p:spPr>
        </p:pic>
        <p:pic>
          <p:nvPicPr>
            <p:cNvPr id="295948248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grpSp>
        <p:nvGrpSpPr>
          <p:cNvPr id="713770824" name=""/>
          <p:cNvGrpSpPr/>
          <p:nvPr/>
        </p:nvGrpSpPr>
        <p:grpSpPr bwMode="auto">
          <a:xfrm>
            <a:off x="22815" y="-3282482"/>
            <a:ext cx="12120319" cy="11133039"/>
            <a:chOff x="0" y="0"/>
            <a:chExt cx="12120319" cy="11133039"/>
          </a:xfrm>
        </p:grpSpPr>
        <p:pic>
          <p:nvPicPr>
            <p:cNvPr id="1956301693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4275471"/>
              <a:ext cx="12120319" cy="6857568"/>
            </a:xfrm>
            <a:prstGeom prst="rect">
              <a:avLst/>
            </a:prstGeom>
          </p:spPr>
        </p:pic>
        <p:pic>
          <p:nvPicPr>
            <p:cNvPr id="1173864102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20319" cy="6857568"/>
            </a:xfrm>
            <a:prstGeom prst="rect">
              <a:avLst/>
            </a:prstGeom>
          </p:spPr>
        </p:pic>
      </p:grpSp>
      <p:graphicFrame>
        <p:nvGraphicFramePr>
          <p:cNvPr id="910994211" name=""/>
          <p:cNvGraphicFramePr>
            <a:graphicFrameLocks xmlns:a="http://schemas.openxmlformats.org/drawingml/2006/main"/>
          </p:cNvGraphicFramePr>
          <p:nvPr/>
        </p:nvGraphicFramePr>
        <p:xfrm>
          <a:off x="2506509" y="4449097"/>
          <a:ext cx="12478545" cy="5106551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1780832"/>
                <a:gridCol w="1780832"/>
                <a:gridCol w="1780832"/>
                <a:gridCol w="1780832"/>
                <a:gridCol w="1780832"/>
                <a:gridCol w="1780832"/>
                <a:gridCol w="1780832"/>
              </a:tblGrid>
              <a:tr h="688109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3600"/>
                    </a:p>
                  </a:txBody>
                  <a:tcPr anchor="b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m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c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d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/>
                        <a:t>u</a:t>
                      </a:r>
                      <a:endParaRPr sz="3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200" b="0"/>
                        <a:t>Calcul</a:t>
                      </a:r>
                      <a:endParaRPr sz="2200" b="0"/>
                    </a:p>
                  </a:txBody>
                  <a:tcPr anchor="b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200" b="0"/>
                        <a:t>résultat</a:t>
                      </a:r>
                      <a:endParaRPr sz="2200" b="0"/>
                    </a:p>
                  </a:txBody>
                  <a:tcPr anchor="b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2023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>
                          <a:latin typeface="Script cole"/>
                          <a:ea typeface="Script cole"/>
                          <a:cs typeface="Script cole"/>
                        </a:rPr>
                        <a:t>2</a:t>
                      </a:r>
                      <a:endParaRPr sz="3600">
                        <a:latin typeface="Script cole"/>
                        <a:cs typeface="Script cole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>
                          <a:latin typeface="Script cole"/>
                          <a:ea typeface="Script cole"/>
                          <a:cs typeface="Script cole"/>
                        </a:rPr>
                        <a:t>0</a:t>
                      </a:r>
                      <a:endParaRPr sz="3600">
                        <a:latin typeface="Script cole"/>
                        <a:cs typeface="Script cole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>
                          <a:latin typeface="Script cole"/>
                          <a:ea typeface="Script cole"/>
                          <a:cs typeface="Script cole"/>
                        </a:rPr>
                        <a:t>2</a:t>
                      </a:r>
                      <a:endParaRPr sz="3600">
                        <a:latin typeface="Script cole"/>
                        <a:cs typeface="Script cole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3600">
                          <a:latin typeface="Script cole"/>
                          <a:ea typeface="Script cole"/>
                          <a:cs typeface="Script cole"/>
                        </a:rPr>
                        <a:t>3</a:t>
                      </a:r>
                      <a:endParaRPr sz="3600">
                        <a:latin typeface="Script cole"/>
                        <a:cs typeface="Script cole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200">
                          <a:solidFill>
                            <a:srgbClr val="00B050"/>
                          </a:solidFill>
                        </a:rPr>
                        <a:t>20</a:t>
                      </a:r>
                      <a:r>
                        <a:rPr sz="2200"/>
                        <a:t> + 1 = 21</a:t>
                      </a:r>
                      <a:endParaRPr sz="22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200"/>
                        <a:t>21e siècle</a:t>
                      </a:r>
                      <a:endParaRPr sz="2200"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1945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1789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476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51 av JC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</a:tr>
              <a:tr h="7342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3 500 av JC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4791743" name="ZoneTexte 2"/>
          <p:cNvSpPr txBox="1"/>
          <p:nvPr/>
        </p:nvSpPr>
        <p:spPr bwMode="auto">
          <a:xfrm>
            <a:off x="2284529" y="1247649"/>
            <a:ext cx="7153274" cy="3121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1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Pour donner le nom d’un siècle, il faut :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  <a:p>
            <a:pPr>
              <a:lnSpc>
                <a:spcPct val="71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1. Prendre le nombre de centaines.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  <a:p>
            <a:pPr>
              <a:lnSpc>
                <a:spcPct val="71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2. Ajouter 1.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  <a:p>
            <a:pPr>
              <a:lnSpc>
                <a:spcPct val="71000"/>
              </a:lnSpc>
              <a:defRPr/>
            </a:pP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  <a:p>
            <a:pPr>
              <a:lnSpc>
                <a:spcPct val="71000"/>
              </a:lnSpc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cs typeface="Ecriture A"/>
              </a:rPr>
              <a:t>Exemples :</a:t>
            </a:r>
            <a:endParaRPr lang="fr-FR" sz="5600" b="0" i="0" u="none" strike="noStrike" cap="none" spc="0">
              <a:solidFill>
                <a:srgbClr val="0070C0"/>
              </a:solidFill>
              <a:latin typeface="Ecriture A"/>
              <a:cs typeface="Ecriture A"/>
            </a:endParaRPr>
          </a:p>
        </p:txBody>
      </p:sp>
      <p:sp>
        <p:nvSpPr>
          <p:cNvPr id="357092963" name=""/>
          <p:cNvSpPr txBox="1"/>
          <p:nvPr/>
        </p:nvSpPr>
        <p:spPr bwMode="auto">
          <a:xfrm flipH="0" flipV="0">
            <a:off x="2379780" y="-4201475"/>
            <a:ext cx="12443849" cy="4802886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>
                <a:lumMod val="74901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2 chiffres côte à côte : on les additionne. </a:t>
            </a:r>
            <a:endParaRPr sz="2800"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spcAft>
                <a:spcPts val="1414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II (1+1) = ......</a:t>
            </a:r>
            <a:endParaRPr sz="2800">
              <a:latin typeface="Calibri Light"/>
              <a:cs typeface="Calibri Light"/>
            </a:endParaRPr>
          </a:p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un petit chiffre après un grand : on les additionne. </a:t>
            </a:r>
            <a:endParaRPr sz="2800">
              <a:latin typeface="Calibri Light"/>
              <a:cs typeface="Calibri Light"/>
            </a:endParaRPr>
          </a:p>
          <a:p>
            <a:pPr marL="0" marR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XI (........+........) = 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......</a:t>
            </a:r>
            <a:endParaRPr lang="fr-FR" sz="72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spcAft>
                <a:spcPts val="1981"/>
              </a:spcAft>
              <a:defRPr/>
            </a:pPr>
            <a:r>
              <a:rPr sz="2400" u="sng">
                <a:latin typeface="Calibri Light"/>
                <a:ea typeface="Calibri Light"/>
                <a:cs typeface="Calibri Light"/>
              </a:rPr>
              <a:t>/!\</a:t>
            </a:r>
            <a:r>
              <a:rPr sz="2400">
                <a:latin typeface="Calibri Light"/>
                <a:ea typeface="Calibri Light"/>
                <a:cs typeface="Calibri Light"/>
              </a:rPr>
              <a:t> </a:t>
            </a:r>
            <a:r>
              <a:rPr sz="2400">
                <a:latin typeface="Calibri Light"/>
                <a:ea typeface="Calibri Light"/>
                <a:cs typeface="Calibri Light"/>
              </a:rPr>
              <a:t>On ne peut mettre que 1, 2 ou 3 "I" après un chiffre.</a:t>
            </a:r>
            <a:endParaRPr sz="2800">
              <a:latin typeface="Calibri Light"/>
              <a:cs typeface="Calibri Light"/>
            </a:endParaRPr>
          </a:p>
          <a:p>
            <a:pPr algn="just">
              <a:lnSpc>
                <a:spcPct val="130000"/>
              </a:lnSpc>
              <a:defRPr/>
            </a:pPr>
            <a:r>
              <a:rPr sz="2800">
                <a:latin typeface="Calibri Light"/>
                <a:ea typeface="Calibri Light"/>
                <a:cs typeface="Calibri Light"/>
              </a:rPr>
              <a:t>Si on met un petit chiffre avant un grand : on le soustrait. </a:t>
            </a:r>
            <a:endParaRPr sz="2800">
              <a:latin typeface="Calibri Light"/>
              <a:cs typeface="Calibri Light"/>
            </a:endParaRPr>
          </a:p>
          <a:p>
            <a:pPr marL="0" marR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i="1">
                <a:latin typeface="Calibri Light"/>
                <a:ea typeface="Calibri Light"/>
                <a:cs typeface="Calibri Light"/>
              </a:rPr>
              <a:t>Exemple :</a:t>
            </a:r>
            <a:r>
              <a:rPr sz="2800">
                <a:latin typeface="Calibri Light"/>
                <a:ea typeface="Calibri Light"/>
                <a:cs typeface="Calibri Light"/>
              </a:rPr>
              <a:t> IX (........-..........) = 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......</a:t>
            </a:r>
            <a:endParaRPr lang="fr-FR" sz="72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ctr">
              <a:lnSpc>
                <a:spcPct val="130000"/>
              </a:lnSpc>
              <a:defRPr/>
            </a:pPr>
            <a:r>
              <a:rPr sz="2400" u="sng">
                <a:latin typeface="Calibri Light"/>
                <a:ea typeface="Calibri Light"/>
                <a:cs typeface="Calibri Light"/>
              </a:rPr>
              <a:t>/!\</a:t>
            </a:r>
            <a:r>
              <a:rPr sz="2400">
                <a:latin typeface="Calibri Light"/>
                <a:ea typeface="Calibri Light"/>
                <a:cs typeface="Calibri Light"/>
              </a:rPr>
              <a:t>On ne peut mettre qu'un seul "I" avant un chiffre.</a:t>
            </a:r>
            <a:endParaRPr sz="7200">
              <a:latin typeface="Calibri Light"/>
              <a:cs typeface="Calibri Light"/>
            </a:endParaRPr>
          </a:p>
        </p:txBody>
      </p:sp>
      <p:sp>
        <p:nvSpPr>
          <p:cNvPr id="1824062906" name=""/>
          <p:cNvSpPr/>
          <p:nvPr/>
        </p:nvSpPr>
        <p:spPr bwMode="auto">
          <a:xfrm flipH="0" flipV="0">
            <a:off x="-1064883" y="-4201475"/>
            <a:ext cx="17031302" cy="2201351"/>
          </a:xfrm>
          <a:prstGeom prst="flowChartProcess">
            <a:avLst/>
          </a:prstGeom>
          <a:solidFill>
            <a:srgbClr val="555555"/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090572246" name=""/>
          <p:cNvSpPr/>
          <p:nvPr/>
        </p:nvSpPr>
        <p:spPr bwMode="auto">
          <a:xfrm flipH="0" flipV="0">
            <a:off x="4875418" y="5196352"/>
            <a:ext cx="2460708" cy="603207"/>
          </a:xfrm>
          <a:prstGeom prst="flowChartProcess">
            <a:avLst/>
          </a:prstGeom>
          <a:noFill/>
          <a:ln w="63500" cap="flat" cmpd="sng" algn="ctr">
            <a:solidFill>
              <a:srgbClr val="00B05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92688019" name="Connecteur droit 7"/>
          <p:cNvCxnSpPr>
            <a:cxnSpLocks/>
          </p:cNvCxnSpPr>
          <p:nvPr/>
        </p:nvCxnSpPr>
        <p:spPr bwMode="auto">
          <a:xfrm flipH="0" flipV="0">
            <a:off x="2284529" y="4273452"/>
            <a:ext cx="1911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5856061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50" y="0"/>
            <a:ext cx="12120319" cy="6857568"/>
          </a:xfrm>
          <a:prstGeom prst="rect">
            <a:avLst/>
          </a:prstGeom>
        </p:spPr>
      </p:pic>
      <p:sp>
        <p:nvSpPr>
          <p:cNvPr id="425166555" name="ZoneTexte 1"/>
          <p:cNvSpPr txBox="1"/>
          <p:nvPr/>
        </p:nvSpPr>
        <p:spPr bwMode="auto">
          <a:xfrm>
            <a:off x="2228816" y="1271520"/>
            <a:ext cx="3493551" cy="945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>
                <a:solidFill>
                  <a:srgbClr val="0070C0"/>
                </a:solidFill>
                <a:latin typeface="Ecriture A"/>
              </a:rPr>
              <a:t>Vendredi 13 octobre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411191419" name="ZoneTexte 2"/>
          <p:cNvSpPr txBox="1"/>
          <p:nvPr/>
        </p:nvSpPr>
        <p:spPr bwMode="auto">
          <a:xfrm>
            <a:off x="4086258" y="2474732"/>
            <a:ext cx="1547008" cy="945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5600">
                <a:solidFill>
                  <a:schemeClr val="accent1"/>
                </a:solidFill>
                <a:latin typeface="Ecriture A"/>
              </a:rPr>
              <a:t>English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62750943" name="Connecteur droit 5"/>
          <p:cNvCxnSpPr>
            <a:cxnSpLocks/>
          </p:cNvCxnSpPr>
          <p:nvPr/>
        </p:nvCxnSpPr>
        <p:spPr bwMode="auto">
          <a:xfrm flipH="0" flipV="0">
            <a:off x="2305127" y="2047740"/>
            <a:ext cx="34956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378277" name="Connecteur droit 7"/>
          <p:cNvCxnSpPr>
            <a:cxnSpLocks/>
          </p:cNvCxnSpPr>
          <p:nvPr/>
        </p:nvCxnSpPr>
        <p:spPr bwMode="auto">
          <a:xfrm flipH="0" flipV="0">
            <a:off x="4122351" y="3287516"/>
            <a:ext cx="15942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621477" name="ZoneTexte 11"/>
          <p:cNvSpPr txBox="1"/>
          <p:nvPr/>
        </p:nvSpPr>
        <p:spPr bwMode="auto">
          <a:xfrm>
            <a:off x="2233895" y="3855641"/>
            <a:ext cx="6782015" cy="72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95"/>
              </a:lnSpc>
              <a:defRPr/>
            </a:pPr>
            <a:r>
              <a:rPr lang="en-GB" sz="5600">
                <a:solidFill>
                  <a:schemeClr val="accent1"/>
                </a:solidFill>
                <a:latin typeface="Ecriture A"/>
              </a:rPr>
              <a:t>The ............... can ..</a:t>
            </a:r>
            <a:r>
              <a:rPr lang="en-GB" sz="5600">
                <a:solidFill>
                  <a:schemeClr val="accent1"/>
                </a:solidFill>
                <a:latin typeface="Ecriture A"/>
              </a:rPr>
              <a:t>.</a:t>
            </a:r>
            <a:endParaRPr lang="en-GB"/>
          </a:p>
        </p:txBody>
      </p:sp>
      <p:sp>
        <p:nvSpPr>
          <p:cNvPr id="2037163419" name="ZoneTexte 6"/>
          <p:cNvSpPr/>
          <p:nvPr/>
        </p:nvSpPr>
        <p:spPr bwMode="auto">
          <a:xfrm>
            <a:off x="235089" y="139654"/>
            <a:ext cx="11381120" cy="638955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3600" b="0" strike="noStrike" spc="0">
                <a:solidFill>
                  <a:srgbClr val="00B0F0"/>
                </a:solidFill>
                <a:latin typeface="Calibri"/>
              </a:rPr>
              <a:t>Write a sentence</a:t>
            </a:r>
            <a:endParaRPr lang="fr-FR" sz="36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7207873" name=""/>
          <p:cNvPicPr/>
          <p:nvPr/>
        </p:nvPicPr>
        <p:blipFill>
          <a:blip r:embed="rId3"/>
          <a:stretch/>
        </p:blipFill>
        <p:spPr bwMode="auto">
          <a:xfrm rot="0" flipH="0" flipV="0">
            <a:off x="11419829" y="262771"/>
            <a:ext cx="392756" cy="392722"/>
          </a:xfrm>
          <a:prstGeom prst="rect">
            <a:avLst/>
          </a:prstGeom>
        </p:spPr>
      </p:pic>
      <p:pic>
        <p:nvPicPr>
          <p:cNvPr id="1130485857" name=""/>
          <p:cNvPicPr/>
          <p:nvPr/>
        </p:nvPicPr>
        <p:blipFill>
          <a:blip r:embed="rId4"/>
          <a:stretch/>
        </p:blipFill>
        <p:spPr bwMode="auto">
          <a:xfrm rot="0" flipH="0" flipV="0">
            <a:off x="10951813" y="262771"/>
            <a:ext cx="392756" cy="392722"/>
          </a:xfrm>
          <a:prstGeom prst="rect">
            <a:avLst/>
          </a:prstGeom>
        </p:spPr>
      </p:pic>
      <p:pic>
        <p:nvPicPr>
          <p:cNvPr id="1970581849" name="Object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7308191" y="1150659"/>
            <a:ext cx="719951" cy="719951"/>
          </a:xfrm>
          <a:prstGeom prst="rect">
            <a:avLst/>
          </a:prstGeom>
          <a:effectLst/>
        </p:spPr>
      </p:pic>
      <p:pic>
        <p:nvPicPr>
          <p:cNvPr id="14454800" name="Object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0" flipH="0" flipV="0">
            <a:off x="8268190" y="1150659"/>
            <a:ext cx="719951" cy="719951"/>
          </a:xfrm>
          <a:prstGeom prst="rect">
            <a:avLst/>
          </a:prstGeom>
          <a:effectLst/>
        </p:spPr>
      </p:pic>
      <p:pic>
        <p:nvPicPr>
          <p:cNvPr id="587676063" name="Object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0" flipH="0" flipV="0">
            <a:off x="9228191" y="1150659"/>
            <a:ext cx="719951" cy="719951"/>
          </a:xfrm>
          <a:prstGeom prst="rect">
            <a:avLst/>
          </a:prstGeom>
          <a:effectLst/>
        </p:spPr>
      </p:pic>
      <p:pic>
        <p:nvPicPr>
          <p:cNvPr id="950319987" name="Object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rot="0" flipH="0" flipV="0">
            <a:off x="10188192" y="1150659"/>
            <a:ext cx="719951" cy="719951"/>
          </a:xfrm>
          <a:prstGeom prst="rect">
            <a:avLst/>
          </a:prstGeom>
          <a:effectLst/>
        </p:spPr>
      </p:pic>
      <p:pic>
        <p:nvPicPr>
          <p:cNvPr id="1855457664" name="Object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rot="0" flipH="0" flipV="0">
            <a:off x="11148192" y="1150659"/>
            <a:ext cx="719951" cy="719951"/>
          </a:xfrm>
          <a:prstGeom prst="rect">
            <a:avLst/>
          </a:prstGeom>
          <a:effectLst/>
        </p:spPr>
      </p:pic>
      <p:graphicFrame>
        <p:nvGraphicFramePr>
          <p:cNvPr id="2146854380" name="Tableau 4"/>
          <p:cNvGraphicFramePr>
            <a:graphicFrameLocks xmlns:a="http://schemas.openxmlformats.org/drawingml/2006/main"/>
          </p:cNvGraphicFramePr>
          <p:nvPr/>
        </p:nvGraphicFramePr>
        <p:xfrm>
          <a:off x="7203044" y="1870612"/>
          <a:ext cx="4918864" cy="888999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983772"/>
                <a:gridCol w="983772"/>
                <a:gridCol w="983772"/>
                <a:gridCol w="983772"/>
                <a:gridCol w="983772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bird</a:t>
                      </a:r>
                      <a:endParaRPr sz="160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600"/>
                        <a:t>elephant</a:t>
                      </a:r>
                      <a:endParaRPr sz="160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Monkey</a:t>
                      </a:r>
                      <a:endParaRPr sz="160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Boy</a:t>
                      </a:r>
                      <a:endParaRPr sz="160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girl</a:t>
                      </a:r>
                      <a:endParaRPr sz="160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5378880" name=""/>
          <p:cNvSpPr txBox="1"/>
          <p:nvPr/>
        </p:nvSpPr>
        <p:spPr bwMode="auto">
          <a:xfrm flipH="0" flipV="0">
            <a:off x="202197" y="1409616"/>
            <a:ext cx="999382" cy="4880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en-GB" sz="2600">
                <a:latin typeface="Calibri"/>
                <a:ea typeface="Calibri"/>
                <a:cs typeface="Calibri"/>
              </a:rPr>
              <a:t>Back</a:t>
            </a:r>
            <a:endParaRPr lang="en-GB" sz="2600">
              <a:latin typeface="Calibri"/>
              <a:cs typeface="Calibri"/>
            </a:endParaRPr>
          </a:p>
        </p:txBody>
      </p:sp>
      <p:pic>
        <p:nvPicPr>
          <p:cNvPr id="51263684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0803" y="182584"/>
            <a:ext cx="1063208" cy="1089789"/>
          </a:xfrm>
          <a:prstGeom prst="rect">
            <a:avLst/>
          </a:prstGeom>
        </p:spPr>
      </p:pic>
      <p:pic>
        <p:nvPicPr>
          <p:cNvPr id="29942463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36567" y="1897654"/>
            <a:ext cx="4467224" cy="1209674"/>
          </a:xfrm>
          <a:prstGeom prst="rect">
            <a:avLst/>
          </a:prstGeom>
        </p:spPr>
      </p:pic>
      <p:pic>
        <p:nvPicPr>
          <p:cNvPr id="12138917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46817" y="1897654"/>
            <a:ext cx="4457700" cy="1209674"/>
          </a:xfrm>
          <a:prstGeom prst="rect">
            <a:avLst/>
          </a:prstGeom>
        </p:spPr>
      </p:pic>
      <p:pic>
        <p:nvPicPr>
          <p:cNvPr id="68547366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57158" y="824698"/>
            <a:ext cx="5010149" cy="895349"/>
          </a:xfrm>
          <a:prstGeom prst="rect">
            <a:avLst/>
          </a:prstGeom>
        </p:spPr>
      </p:pic>
      <p:pic>
        <p:nvPicPr>
          <p:cNvPr id="1803392629" name="Object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0" flipH="0" flipV="0">
            <a:off x="1342158" y="1007293"/>
            <a:ext cx="4863292" cy="712754"/>
          </a:xfrm>
          <a:prstGeom prst="rect">
            <a:avLst/>
          </a:prstGeom>
          <a:effectLst/>
        </p:spPr>
      </p:pic>
      <p:cxnSp>
        <p:nvCxnSpPr>
          <p:cNvPr id="0" name=""/>
          <p:cNvCxnSpPr>
            <a:cxnSpLocks/>
          </p:cNvCxnSpPr>
          <p:nvPr/>
        </p:nvCxnSpPr>
        <p:spPr bwMode="auto">
          <a:xfrm flipH="0" flipV="0">
            <a:off x="6564477" y="320386"/>
            <a:ext cx="0" cy="6191249"/>
          </a:xfrm>
          <a:prstGeom prst="line">
            <a:avLst/>
          </a:prstGeom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4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0575692" name="ZoneTexte 1"/>
          <p:cNvSpPr txBox="1">
            <a:spLocks noGrp="1"/>
          </p:cNvSpPr>
          <p:nvPr/>
        </p:nvSpPr>
        <p:spPr bwMode="auto">
          <a:xfrm>
            <a:off x="935937" y="0"/>
            <a:ext cx="10812277" cy="47552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algn="ctr">
              <a:defRPr/>
            </a:pPr>
            <a:r>
              <a:rPr lang="fr-FR" sz="13800">
                <a:solidFill>
                  <a:srgbClr val="000000"/>
                </a:solidFill>
                <a:latin typeface="Calibri"/>
                <a:cs typeface="Calibri"/>
              </a:rPr>
              <a:t>Français</a:t>
            </a:r>
            <a:endParaRPr/>
          </a:p>
          <a:p>
            <a:pPr marL="0" algn="ctr">
              <a:defRPr/>
            </a:pPr>
            <a:r>
              <a:rPr lang="fr-FR" sz="8800">
                <a:solidFill>
                  <a:schemeClr val="accent4"/>
                </a:solidFill>
                <a:latin typeface="Calibri"/>
                <a:cs typeface="Calibri"/>
              </a:rPr>
              <a:t>Ateliers</a:t>
            </a:r>
            <a:endParaRPr/>
          </a:p>
          <a:p>
            <a:pPr marL="0" algn="ctr">
              <a:defRPr/>
            </a:pPr>
            <a:r>
              <a:rPr lang="fr-FR" sz="8000">
                <a:solidFill>
                  <a:srgbClr val="000000"/>
                </a:solidFill>
                <a:latin typeface="Calibri"/>
                <a:cs typeface="Calibri"/>
              </a:rPr>
              <a:t>10:45-11:15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4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951583265" name=""/>
          <p:cNvGraphicFramePr>
            <a:graphicFrameLocks xmlns:a="http://schemas.openxmlformats.org/drawingml/2006/main"/>
          </p:cNvGraphicFramePr>
          <p:nvPr/>
        </p:nvGraphicFramePr>
        <p:xfrm>
          <a:off x="117822" y="140437"/>
          <a:ext cx="11932812" cy="385605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450000"/>
                <a:gridCol w="2801313"/>
                <a:gridCol w="2167197"/>
                <a:gridCol w="2167197"/>
                <a:gridCol w="2167200"/>
                <a:gridCol w="2167197"/>
              </a:tblGrid>
              <a:tr h="36720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Atelier 1</a:t>
                      </a: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Atelier 2</a:t>
                      </a: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Atelier 3</a:t>
                      </a: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Atelier 4</a:t>
                      </a: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6720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800" b="1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rPr>
                        <a:t>Groupe</a:t>
                      </a:r>
                      <a:endParaRPr sz="18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Types de phrases</a:t>
                      </a: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Les groupes de verbes</a:t>
                      </a: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L’imparfait</a:t>
                      </a: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Grammaire - la nature des mots</a:t>
                      </a: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51200"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3600"/>
                        <a:t>1</a:t>
                      </a:r>
                      <a:endParaRPr sz="36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8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Chloé, Emma, Félix, Meryem</a:t>
                      </a:r>
                      <a:endParaRPr>
                        <a:latin typeface="Calibri"/>
                        <a:cs typeface="Calibri"/>
                      </a:endParaRPr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8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Lundi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Mardi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Jeudi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800"/>
                        <a:t>Vendredi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51200"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3600"/>
                        <a:t>2</a:t>
                      </a:r>
                      <a:endParaRPr sz="36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8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Candice, Idris, Khulan, Léo, Naelle, Théo V</a:t>
                      </a:r>
                      <a:endParaRPr>
                        <a:latin typeface="Calibri"/>
                        <a:cs typeface="Calibri"/>
                      </a:endParaRPr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Vendredi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6F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Arial"/>
                        </a:rPr>
                        <a:t>Lundi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6F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Mardi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6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Jeudi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6F0"/>
                    </a:solidFill>
                  </a:tcPr>
                </a:tc>
              </a:tr>
              <a:tr h="1051200"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3600"/>
                        <a:t>3</a:t>
                      </a:r>
                      <a:endParaRPr sz="36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8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Adrien, Liam, Manelle, Mattéo, Tyana, Wassim</a:t>
                      </a:r>
                      <a:endParaRPr>
                        <a:latin typeface="Calibri"/>
                        <a:cs typeface="Calibri"/>
                      </a:endParaRPr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Jeudi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Vendredi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Arial"/>
                        </a:rPr>
                        <a:t>Lundi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Mardi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51200"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3600"/>
                        <a:t>4</a:t>
                      </a:r>
                      <a:endParaRPr sz="36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8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Graciano, Loric, Mayeul, Nicolas, Sibylle, Théo A, Timothé BR, Timothée BO, Tom</a:t>
                      </a:r>
                      <a:endParaRPr>
                        <a:latin typeface="Calibri"/>
                        <a:cs typeface="Calibri"/>
                      </a:endParaRPr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Mardi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Jeudi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Vendredi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800" b="0" i="0" u="none" strike="noStrike" cap="none" spc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Arial"/>
                        </a:rPr>
                        <a:t>Lundi</a:t>
                      </a:r>
                      <a:endParaRPr sz="2800"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10.xml.rels><?xml version="1.0" encoding="UTF-8" standalone="yes"?><Relationships xmlns="http://schemas.openxmlformats.org/package/2006/relationships"></Relationships>
</file>

<file path=ppt/theme/_rels/theme11.xml.rels><?xml version="1.0" encoding="UTF-8" standalone="yes"?><Relationships xmlns="http://schemas.openxmlformats.org/package/2006/relationships"></Relationships>
</file>

<file path=ppt/theme/_rels/theme12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_rels/theme6.xml.rels><?xml version="1.0" encoding="UTF-8" standalone="yes"?><Relationships xmlns="http://schemas.openxmlformats.org/package/2006/relationships"></Relationships>
</file>

<file path=ppt/theme/_rels/theme7.xml.rels><?xml version="1.0" encoding="UTF-8" standalone="yes"?><Relationships xmlns="http://schemas.openxmlformats.org/package/2006/relationships"></Relationships>
</file>

<file path=ppt/theme/_rels/theme8.xml.rels><?xml version="1.0" encoding="UTF-8" standalone="yes"?><Relationships xmlns="http://schemas.openxmlformats.org/package/2006/relationships"></Relationships>
</file>

<file path=ppt/theme/_rels/theme9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0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1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8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9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ONLYOFFICE/7.4.1.36</Application>
  <DocSecurity>0</DocSecurity>
  <PresentationFormat/>
  <Paragraphs>0</Paragraphs>
  <Slides>53</Slides>
  <Notes>53</Notes>
  <HiddenSlides>0</HiddenSlides>
  <MMClips>2</MMClips>
  <ScaleCrop>0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Theme 1</vt:lpstr>
      <vt:lpstr>Theme 2</vt:lpstr>
      <vt:lpstr>Theme 3</vt:lpstr>
      <vt:lpstr>Theme 4</vt:lpstr>
      <vt:lpstr>Theme 5</vt:lpstr>
      <vt:lpstr>Theme 6</vt:lpstr>
      <vt:lpstr>Theme 7</vt:lpstr>
      <vt:lpstr>Theme 8</vt:lpstr>
      <vt:lpstr>Theme 9</vt:lpstr>
      <vt:lpstr>Theme 10</vt:lpstr>
      <vt:lpstr>Theme 11</vt:lpstr>
      <vt:lpstr>Theme 12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34</cp:revision>
  <dcterms:modified xsi:type="dcterms:W3CDTF">2023-10-15T12:33:20Z</dcterms:modified>
  <cp:category/>
  <cp:contentStatus/>
  <cp:version/>
</cp:coreProperties>
</file>