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3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Layouts/slideLayout25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431" cy="6857568" type="custom"/>
  <p:notesSz cx="12192431" cy="6857568"/>
  <p:defaultTextStyle>
    <a:defPPr>
      <a:defRPr lang="fr-FR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0" d="0"/>
          <a:sy n="0" d="0"/>
        </p:scale>
        <p:origin x="0" y="0"/>
      </p:cViewPr>
      <p:guideLst>
        <p:guide pos="4870"/>
        <p:guide pos="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theme" Target="theme/theme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A5412E-8C4D-7246-88A4-233392B8F799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215925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020354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88935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C6C181-EC41-A656-4082-3734E3810E16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33322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389981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80717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977688-0889-6075-8F6E-AB0744E4C08E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3998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786822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56303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9680A6-FE1A-08AC-1FA0-A6D4EC5B7F9A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13332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752726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55335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0F0573-D23B-7EDC-1D50-EF67CD7F15BE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960176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89648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819311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A7253B-5D0F-5B1A-1CF0-64826F1E98D5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94308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96462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05213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A4C403-C61F-E700-2494-89A1CF382F8D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5426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87765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83667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005E4B-9FB5-C132-DC46-45A83217AAF9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00654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82678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1332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C86813-32FC-783B-89ED-D30394DD4558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81739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246671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58506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071E01-9E97-127A-1D9E-82E66CA6F125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25327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522885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32557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BC3F51-13D7-5224-E1EE-372FCC31CF8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6269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14890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65841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C93510-EFAC-A320-239A-C2C73864C49E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87607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758305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53761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EB68C9-E44D-5FAA-0637-566D8F966619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8167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79791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03086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4B7195A-8AD9-B2B2-E49E-D969E2D87452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727542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863040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79153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39998A-F5FF-F2DF-2C11-E439F540C78E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74529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07664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8912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3C466D-6DF7-E689-EA98-438EFE199B8E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106351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75530864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C5EA56D-B698-B7E5-4075-221713F0C5EC}" type="slidenum">
              <a:rPr/>
              <a:t/>
            </a:fld>
            <a:endParaRPr/>
          </a:p>
        </p:txBody>
      </p:sp>
      <p:sp>
        <p:nvSpPr>
          <p:cNvPr id="194998770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52329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217056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1219219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2917894" name="PlaceHolder 3"/>
          <p:cNvSpPr>
            <a:spLocks noGrp="1"/>
          </p:cNvSpPr>
          <p:nvPr>
            <p:ph/>
          </p:nvPr>
        </p:nvSpPr>
        <p:spPr bwMode="auto">
          <a:xfrm>
            <a:off x="0" y="3796320"/>
            <a:ext cx="1219219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3014668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773655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B965E3C-97DE-73E1-F80E-10909C962605}" type="slidenum">
              <a:rPr/>
              <a:t/>
            </a:fld>
            <a:endParaRPr/>
          </a:p>
        </p:txBody>
      </p:sp>
      <p:sp>
        <p:nvSpPr>
          <p:cNvPr id="151394875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27649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2250793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3694389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6609281" name="PlaceHolder 4"/>
          <p:cNvSpPr>
            <a:spLocks noGrp="1"/>
          </p:cNvSpPr>
          <p:nvPr>
            <p:ph/>
          </p:nvPr>
        </p:nvSpPr>
        <p:spPr bwMode="auto">
          <a:xfrm>
            <a:off x="0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736757" name="PlaceHolder 5"/>
          <p:cNvSpPr>
            <a:spLocks noGrp="1"/>
          </p:cNvSpPr>
          <p:nvPr>
            <p:ph/>
          </p:nvPr>
        </p:nvSpPr>
        <p:spPr bwMode="auto">
          <a:xfrm>
            <a:off x="6247299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218943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96325301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6A05543-80B3-A603-F58B-EB7875E67570}" type="slidenum">
              <a:rPr/>
              <a:t/>
            </a:fld>
            <a:endParaRPr/>
          </a:p>
        </p:txBody>
      </p:sp>
      <p:sp>
        <p:nvSpPr>
          <p:cNvPr id="111219486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448611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9913001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3457381" name="PlaceHolder 3"/>
          <p:cNvSpPr>
            <a:spLocks noGrp="1"/>
          </p:cNvSpPr>
          <p:nvPr>
            <p:ph/>
          </p:nvPr>
        </p:nvSpPr>
        <p:spPr bwMode="auto">
          <a:xfrm>
            <a:off x="4122145" y="545005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1237429" name="PlaceHolder 4"/>
          <p:cNvSpPr>
            <a:spLocks noGrp="1"/>
          </p:cNvSpPr>
          <p:nvPr>
            <p:ph/>
          </p:nvPr>
        </p:nvSpPr>
        <p:spPr bwMode="auto">
          <a:xfrm>
            <a:off x="8244651" y="545005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9439800" name="PlaceHolder 5"/>
          <p:cNvSpPr>
            <a:spLocks noGrp="1"/>
          </p:cNvSpPr>
          <p:nvPr>
            <p:ph/>
          </p:nvPr>
        </p:nvSpPr>
        <p:spPr bwMode="auto">
          <a:xfrm>
            <a:off x="0" y="3796320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1014571" name="PlaceHolder 6"/>
          <p:cNvSpPr>
            <a:spLocks noGrp="1"/>
          </p:cNvSpPr>
          <p:nvPr>
            <p:ph/>
          </p:nvPr>
        </p:nvSpPr>
        <p:spPr bwMode="auto">
          <a:xfrm>
            <a:off x="4122145" y="3796320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2274916" name="PlaceHolder 7"/>
          <p:cNvSpPr>
            <a:spLocks noGrp="1"/>
          </p:cNvSpPr>
          <p:nvPr>
            <p:ph/>
          </p:nvPr>
        </p:nvSpPr>
        <p:spPr bwMode="auto">
          <a:xfrm>
            <a:off x="8244651" y="3796320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961226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710931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DFDE244-6D82-13F7-436C-76D35E4B63F6}" type="slidenum">
              <a:rPr/>
              <a:t/>
            </a:fld>
            <a:endParaRPr/>
          </a:p>
        </p:txBody>
      </p:sp>
      <p:sp>
        <p:nvSpPr>
          <p:cNvPr id="865244339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0184121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30667859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37AF647-7220-68E7-DC66-0605AE9764C2}" type="slidenum">
              <a:rPr/>
              <a:t/>
            </a:fld>
            <a:endParaRPr/>
          </a:p>
        </p:txBody>
      </p:sp>
      <p:sp>
        <p:nvSpPr>
          <p:cNvPr id="527085738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14198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8778954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577246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96336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0BC7350-93A0-670F-60D6-B7139F4F0BA9}" type="slidenum">
              <a:rPr/>
              <a:t/>
            </a:fld>
            <a:endParaRPr/>
          </a:p>
        </p:txBody>
      </p:sp>
      <p:sp>
        <p:nvSpPr>
          <p:cNvPr id="60338162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37407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221292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448307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61756558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49564EE-C757-669D-B81A-46B26AFD38D4}" type="slidenum">
              <a:rPr/>
              <a:t/>
            </a:fld>
            <a:endParaRPr/>
          </a:p>
        </p:txBody>
      </p:sp>
      <p:sp>
        <p:nvSpPr>
          <p:cNvPr id="74382969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08455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314192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6299213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3434960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3115042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E883257-56BB-B787-1A9A-55340EFEE7DC}" type="slidenum">
              <a:rPr/>
              <a:t/>
            </a:fld>
            <a:endParaRPr/>
          </a:p>
        </p:txBody>
      </p:sp>
      <p:sp>
        <p:nvSpPr>
          <p:cNvPr id="1517825773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441730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0988324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23478845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E78604F-ED84-1DB7-1D58-6003CA89AAA7}" type="slidenum">
              <a:rPr/>
              <a:t/>
            </a:fld>
            <a:endParaRPr/>
          </a:p>
        </p:txBody>
      </p:sp>
      <p:sp>
        <p:nvSpPr>
          <p:cNvPr id="1986944613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597301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564395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86113847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028FDA3-AF0A-2746-1740-584F925651B1}" type="slidenum">
              <a:rPr/>
              <a:t/>
            </a:fld>
            <a:endParaRPr/>
          </a:p>
        </p:txBody>
      </p:sp>
      <p:sp>
        <p:nvSpPr>
          <p:cNvPr id="692884999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780081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593669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668167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6174027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2235585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67315012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CE061E3-3094-8637-ADFE-0AEDF63DD089}" type="slidenum">
              <a:rPr/>
              <a:t/>
            </a:fld>
            <a:endParaRPr/>
          </a:p>
        </p:txBody>
      </p:sp>
      <p:sp>
        <p:nvSpPr>
          <p:cNvPr id="2022152862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096976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39270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5"/>
            <a:ext cx="1219219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8415212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8537717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8AC88EF-C23C-8A8E-C893-142EFA106CB7}" type="slidenum">
              <a:rPr/>
              <a:t/>
            </a:fld>
            <a:endParaRPr/>
          </a:p>
        </p:txBody>
      </p:sp>
      <p:sp>
        <p:nvSpPr>
          <p:cNvPr id="87434180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427154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876960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2219924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1951555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2956618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79950260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C539963-111A-0CE6-961C-C24576AD54FE}" type="slidenum">
              <a:rPr/>
              <a:t/>
            </a:fld>
            <a:endParaRPr/>
          </a:p>
        </p:txBody>
      </p:sp>
      <p:sp>
        <p:nvSpPr>
          <p:cNvPr id="107444100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628999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80703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3331717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6028919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7873545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0798840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4667795-E511-A911-4C8F-DBCB695CA44B}" type="slidenum">
              <a:rPr/>
              <a:t/>
            </a:fld>
            <a:endParaRPr/>
          </a:p>
        </p:txBody>
      </p:sp>
      <p:sp>
        <p:nvSpPr>
          <p:cNvPr id="195064586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030522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195922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4156461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5566154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21017752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7038B48-AB26-86DC-A91A-328373570144}" type="slidenum">
              <a:rPr/>
              <a:t/>
            </a:fld>
            <a:endParaRPr/>
          </a:p>
        </p:txBody>
      </p:sp>
      <p:sp>
        <p:nvSpPr>
          <p:cNvPr id="77781550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84671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399780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954056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4255937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5726706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8753394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53121661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C5AFE29-824E-AA39-86DE-1F1CCC8212F9}" type="slidenum">
              <a:rPr/>
              <a:t/>
            </a:fld>
            <a:endParaRPr/>
          </a:p>
        </p:txBody>
      </p:sp>
      <p:sp>
        <p:nvSpPr>
          <p:cNvPr id="874422443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37635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01750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89299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8407421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202008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324712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2430622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6355733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26234335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D3DA541-FDC4-3DFE-B1A1-E6EF3AA3E743}" type="slidenum">
              <a:rPr/>
              <a:t/>
            </a:fld>
            <a:endParaRPr/>
          </a:p>
        </p:txBody>
      </p:sp>
      <p:sp>
        <p:nvSpPr>
          <p:cNvPr id="1026871876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830145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46805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2673569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97C0D4-3EA7-F3E0-141E-6ACEB829984E}" type="datetimeFigureOut">
              <a:rPr lang="fr-FR"/>
              <a:t/>
            </a:fld>
            <a:endParaRPr lang="fr-FR"/>
          </a:p>
        </p:txBody>
      </p:sp>
      <p:sp>
        <p:nvSpPr>
          <p:cNvPr id="13124137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38427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F388AB-8B55-6AF2-152B-605FD4150BE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9952823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551174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135499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89644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8829187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B3583D-90D8-0E8E-C0AC-326BD28D2BCC}" type="datetimeFigureOut">
              <a:rPr lang="fr-FR"/>
              <a:t/>
            </a:fld>
            <a:endParaRPr lang="fr-FR"/>
          </a:p>
        </p:txBody>
      </p:sp>
      <p:sp>
        <p:nvSpPr>
          <p:cNvPr id="74635278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333640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52F3F1-2045-4D97-01DD-9EC0638AAE2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759526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480356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4116410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7184397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1E1112-1B2B-6D02-D6C4-E8BA0528912F}" type="datetimeFigureOut">
              <a:rPr lang="fr-FR"/>
              <a:t/>
            </a:fld>
            <a:endParaRPr lang="fr-FR"/>
          </a:p>
        </p:txBody>
      </p:sp>
      <p:sp>
        <p:nvSpPr>
          <p:cNvPr id="111828994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4608409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B435AA-A854-608B-EBB2-9E39263DC58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1647186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877246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4776469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46622062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8146019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4825707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22719E-AFCC-6D03-A857-2BD95C52DB92}" type="datetimeFigureOut">
              <a:rPr lang="fr-FR"/>
              <a:t/>
            </a:fld>
            <a:endParaRPr lang="fr-FR"/>
          </a:p>
        </p:txBody>
      </p:sp>
      <p:sp>
        <p:nvSpPr>
          <p:cNvPr id="195560757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103657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2E8BCD-5D64-4652-4438-9295FD58DEA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49241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1980010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1219219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040192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6326024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8D971A7-6F87-3113-ED3E-FD205DDA456F}" type="slidenum">
              <a:rPr/>
              <a:t/>
            </a:fld>
            <a:endParaRPr/>
          </a:p>
        </p:txBody>
      </p:sp>
      <p:sp>
        <p:nvSpPr>
          <p:cNvPr id="99759195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13964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62781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1C38736-8D87-B934-BF17-E11812C85998}" type="datetimeFigureOut">
              <a:rPr lang="fr-FR"/>
              <a:t/>
            </a:fld>
            <a:endParaRPr lang="fr-FR"/>
          </a:p>
        </p:txBody>
      </p:sp>
      <p:sp>
        <p:nvSpPr>
          <p:cNvPr id="537532022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0283135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9B298D-7ED1-ED7A-6953-BFD47B8DC96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258525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A31AB7-D5C4-EFF7-EC4B-804E3FFE6A06}" type="datetimeFigureOut">
              <a:rPr lang="fr-FR"/>
              <a:t/>
            </a:fld>
            <a:endParaRPr lang="fr-FR"/>
          </a:p>
        </p:txBody>
      </p:sp>
      <p:sp>
        <p:nvSpPr>
          <p:cNvPr id="83633456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288852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FC2E84-A864-474A-6B52-D30B91F997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28476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492936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4078729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5589967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AD9610-AD91-AD96-52AD-436407BB0C96}" type="datetimeFigureOut">
              <a:rPr lang="fr-FR"/>
              <a:t/>
            </a:fld>
            <a:endParaRPr lang="fr-FR"/>
          </a:p>
        </p:txBody>
      </p:sp>
      <p:sp>
        <p:nvSpPr>
          <p:cNvPr id="31865337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28338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B1BC41-D88A-7DCF-AAC0-6BD24E7CB1B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4665117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2568148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3541889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858852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7C2F05-D84A-DCD2-B67A-BE37894C139D}" type="datetimeFigureOut">
              <a:rPr lang="fr-FR"/>
              <a:t/>
            </a:fld>
            <a:endParaRPr lang="fr-FR"/>
          </a:p>
        </p:txBody>
      </p:sp>
      <p:sp>
        <p:nvSpPr>
          <p:cNvPr id="214438184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2946344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15936-A37B-8920-9F8A-05213F49C40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868391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3710351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3421551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06460D-76B2-E357-0755-165D2D2847E2}" type="datetimeFigureOut">
              <a:rPr lang="fr-FR"/>
              <a:t/>
            </a:fld>
            <a:endParaRPr lang="fr-FR"/>
          </a:p>
        </p:txBody>
      </p:sp>
      <p:sp>
        <p:nvSpPr>
          <p:cNvPr id="1524227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130268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4F5514-DF90-9E7F-029D-7634C1AC6D5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16947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06169979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8723062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706800-1A76-00D3-9CE5-38CA5A2AEF1E}" type="datetimeFigureOut">
              <a:rPr lang="fr-FR"/>
              <a:t/>
            </a:fld>
            <a:endParaRPr lang="fr-FR"/>
          </a:p>
        </p:txBody>
      </p:sp>
      <p:sp>
        <p:nvSpPr>
          <p:cNvPr id="58180048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0716454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244AF1-5A8E-0557-3339-41EF1BED32A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090789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2814548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249680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5173488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25022621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85B4F3C-BC67-9326-795E-DF27EDD291FA}" type="slidenum">
              <a:rPr/>
              <a:t/>
            </a:fld>
            <a:endParaRPr/>
          </a:p>
        </p:txBody>
      </p:sp>
      <p:sp>
        <p:nvSpPr>
          <p:cNvPr id="96682319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72378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6773187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62395377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2468034-F1A7-C5C2-F708-0E09F65B2EE7}" type="slidenum">
              <a:rPr/>
              <a:t/>
            </a:fld>
            <a:endParaRPr/>
          </a:p>
        </p:txBody>
      </p:sp>
      <p:sp>
        <p:nvSpPr>
          <p:cNvPr id="1168929852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275011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8313222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05255128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3B4F342-4E40-B9FD-14B3-50220136C560}" type="slidenum">
              <a:rPr/>
              <a:t/>
            </a:fld>
            <a:endParaRPr/>
          </a:p>
        </p:txBody>
      </p:sp>
      <p:sp>
        <p:nvSpPr>
          <p:cNvPr id="2062795823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703298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447286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7424660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949959" name="PlaceHolder 4"/>
          <p:cNvSpPr>
            <a:spLocks noGrp="1"/>
          </p:cNvSpPr>
          <p:nvPr>
            <p:ph/>
          </p:nvPr>
        </p:nvSpPr>
        <p:spPr bwMode="auto">
          <a:xfrm>
            <a:off x="0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2671333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9043922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FB69812-1472-3F03-33CE-9A177A402338}" type="slidenum">
              <a:rPr/>
              <a:t/>
            </a:fld>
            <a:endParaRPr/>
          </a:p>
        </p:txBody>
      </p:sp>
      <p:sp>
        <p:nvSpPr>
          <p:cNvPr id="1616908992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83533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1813235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067405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752189" name="PlaceHolder 4"/>
          <p:cNvSpPr>
            <a:spLocks noGrp="1"/>
          </p:cNvSpPr>
          <p:nvPr>
            <p:ph/>
          </p:nvPr>
        </p:nvSpPr>
        <p:spPr bwMode="auto">
          <a:xfrm>
            <a:off x="6247299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308061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26222008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F6D24C0-5F81-8DE3-842D-7DAEDA863938}" type="slidenum">
              <a:rPr/>
              <a:t/>
            </a:fld>
            <a:endParaRPr/>
          </a:p>
        </p:txBody>
      </p:sp>
      <p:sp>
        <p:nvSpPr>
          <p:cNvPr id="1161852884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39892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1258309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904823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385441" name="PlaceHolder 4"/>
          <p:cNvSpPr>
            <a:spLocks noGrp="1"/>
          </p:cNvSpPr>
          <p:nvPr>
            <p:ph/>
          </p:nvPr>
        </p:nvSpPr>
        <p:spPr bwMode="auto">
          <a:xfrm>
            <a:off x="0" y="3796320"/>
            <a:ext cx="1219219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3546350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59130424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13737A9-30B9-F52E-0996-A1696454B633}" type="slidenum">
              <a:rPr/>
              <a:t/>
            </a:fld>
            <a:endParaRPr/>
          </a:p>
        </p:txBody>
      </p:sp>
      <p:sp>
        <p:nvSpPr>
          <p:cNvPr id="2054465143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120991" name="PlaceHolder 1"/>
          <p:cNvSpPr>
            <a:spLocks noGrp="1"/>
          </p:cNvSpPr>
          <p:nvPr>
            <p:ph type="dt" idx="1"/>
          </p:nvPr>
        </p:nvSpPr>
        <p:spPr bwMode="auto">
          <a:xfrm>
            <a:off x="838109" y="6356119"/>
            <a:ext cx="2742936" cy="36465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7616250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2" y="6356119"/>
            <a:ext cx="4114584" cy="36465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3829469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9"/>
            <a:ext cx="2742936" cy="36465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2FAF61BD-B964-3449-E056-7D3E08D3CD61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3454873" name="PlaceHolder 4"/>
          <p:cNvSpPr>
            <a:spLocks noGrp="1"/>
          </p:cNvSpPr>
          <p:nvPr>
            <p:ph type="title"/>
          </p:nvPr>
        </p:nvSpPr>
        <p:spPr bwMode="auto">
          <a:xfrm>
            <a:off x="609501" y="273582"/>
            <a:ext cx="10972828" cy="114472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9824405" name="PlaceHolder 5"/>
          <p:cNvSpPr>
            <a:spLocks noGrp="1"/>
          </p:cNvSpPr>
          <p:nvPr>
            <p:ph type="body"/>
          </p:nvPr>
        </p:nvSpPr>
        <p:spPr bwMode="auto">
          <a:xfrm>
            <a:off x="609501" y="1604418"/>
            <a:ext cx="10972828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6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5525748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5094670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7"/>
            <a:ext cx="411458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054941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FBD9671C-DADB-1586-1258-14FFAFCFD7B2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4564110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1884025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6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083794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9729895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3556915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250F6D-FA29-0658-665A-2FB11DD78E22}" type="datetimeFigureOut">
              <a:rPr lang="fr-FR"/>
              <a:t/>
            </a:fld>
            <a:endParaRPr lang="fr-FR"/>
          </a:p>
        </p:txBody>
      </p:sp>
      <p:sp>
        <p:nvSpPr>
          <p:cNvPr id="1964382091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549623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9EA1E9-89EC-00DF-FBC0-57BF49A3D0A6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576114" name="ZoneTexte 1"/>
          <p:cNvSpPr/>
          <p:nvPr/>
        </p:nvSpPr>
        <p:spPr bwMode="auto">
          <a:xfrm flipH="0" flipV="0">
            <a:off x="223869" y="0"/>
            <a:ext cx="11819564" cy="4631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square" lIns="90000" tIns="45000" rIns="90000" bIns="45000" anchor="t">
            <a:spAutoFit/>
          </a:bodyPr>
          <a:p>
            <a:pPr algn="ctr">
              <a:lnSpc>
                <a:spcPct val="100000"/>
              </a:lnSpc>
              <a:defRPr/>
            </a:pPr>
            <a:r>
              <a:rPr lang="fr-FR" sz="13800" b="0" strike="noStrike" spc="0">
                <a:solidFill>
                  <a:srgbClr val="000000"/>
                </a:solidFill>
                <a:latin typeface="Calibri"/>
              </a:rPr>
              <a:t>Sciences</a:t>
            </a:r>
            <a:endParaRPr lang="fr-FR" sz="13800" b="0" strike="noStrike" spc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8000" b="0" i="0" u="none" strike="noStrike" cap="none" spc="0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M01 - Diversité et usages de la matière</a:t>
            </a:r>
            <a:endParaRPr sz="8000" b="0" strike="noStrike" spc="0">
              <a:solidFill>
                <a:schemeClr val="accent4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333690" name=""/>
          <p:cNvSpPr txBox="1"/>
          <p:nvPr/>
        </p:nvSpPr>
        <p:spPr bwMode="auto">
          <a:xfrm flipH="0" flipV="0">
            <a:off x="382176" y="37784"/>
            <a:ext cx="11324021" cy="432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Notre question :</a:t>
            </a:r>
            <a:r>
              <a:rPr lang="fr-FR" sz="260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fr-FR" sz="2600" b="1" i="0" u="none" strike="noStrike" cap="none" spc="0">
                <a:solidFill>
                  <a:schemeClr val="bg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Comment composer des menus permettant de consommer au moins un aliment de chaque famille par jour ?</a:t>
            </a:r>
            <a:endParaRPr lang="fr-FR" sz="3600" b="1" i="0" u="none" strike="noStrike" cap="none" spc="0">
              <a:solidFill>
                <a:schemeClr val="bg2">
                  <a:lumMod val="75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chemeClr val="bg2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Nos outils :</a:t>
            </a:r>
            <a:endParaRPr lang="fr-FR" sz="2800" b="1" i="0" u="none" strike="noStrike" cap="none" spc="0">
              <a:solidFill>
                <a:schemeClr val="bg2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Second essai :</a:t>
            </a:r>
            <a:endParaRPr lang="fr-FR" sz="2800" b="1" i="0" u="none" strike="noStrike" cap="none" spc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Testons les menus de la cantine !</a:t>
            </a: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6517190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120656" y="1019906"/>
            <a:ext cx="2071687" cy="2145213"/>
          </a:xfrm>
          <a:prstGeom prst="rect">
            <a:avLst/>
          </a:prstGeom>
        </p:spPr>
      </p:pic>
      <p:pic>
        <p:nvPicPr>
          <p:cNvPr id="154466298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91358" y="960376"/>
            <a:ext cx="4331831" cy="2361466"/>
          </a:xfrm>
          <a:prstGeom prst="rect">
            <a:avLst/>
          </a:prstGeom>
        </p:spPr>
      </p:pic>
      <p:pic>
        <p:nvPicPr>
          <p:cNvPr id="145086655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786788" y="4366304"/>
            <a:ext cx="8409139" cy="2325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02361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6280" y="154780"/>
            <a:ext cx="10342543" cy="6167437"/>
          </a:xfrm>
          <a:prstGeom prst="rect">
            <a:avLst/>
          </a:prstGeom>
        </p:spPr>
      </p:pic>
      <p:sp>
        <p:nvSpPr>
          <p:cNvPr id="1477657760" name=""/>
          <p:cNvSpPr/>
          <p:nvPr/>
        </p:nvSpPr>
        <p:spPr bwMode="auto">
          <a:xfrm flipH="0" flipV="0">
            <a:off x="7073530" y="2607468"/>
            <a:ext cx="3583780" cy="233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4800"/>
              <a:t>Au crayon de papier</a:t>
            </a:r>
            <a:endParaRPr sz="4800"/>
          </a:p>
        </p:txBody>
      </p:sp>
      <p:sp>
        <p:nvSpPr>
          <p:cNvPr id="1931597692" name=""/>
          <p:cNvSpPr/>
          <p:nvPr/>
        </p:nvSpPr>
        <p:spPr bwMode="auto">
          <a:xfrm flipH="0" flipV="0">
            <a:off x="3919779" y="2607466"/>
            <a:ext cx="2547718" cy="2333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3600"/>
              <a:t>Au crayon de papier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4909818" name=""/>
          <p:cNvPicPr>
            <a:picLocks noChangeAspect="1"/>
          </p:cNvPicPr>
          <p:nvPr/>
        </p:nvPicPr>
        <p:blipFill>
          <a:blip r:embed="rId3"/>
          <a:srcRect l="0" t="18727" r="0" b="0"/>
          <a:stretch/>
        </p:blipFill>
        <p:spPr bwMode="auto">
          <a:xfrm flipH="0" flipV="0">
            <a:off x="48843" y="2547937"/>
            <a:ext cx="5095874" cy="4288512"/>
          </a:xfrm>
          <a:prstGeom prst="rect">
            <a:avLst/>
          </a:prstGeom>
        </p:spPr>
      </p:pic>
      <p:pic>
        <p:nvPicPr>
          <p:cNvPr id="131568315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44717" y="2547937"/>
            <a:ext cx="8213982" cy="4477793"/>
          </a:xfrm>
          <a:prstGeom prst="rect">
            <a:avLst/>
          </a:prstGeom>
        </p:spPr>
      </p:pic>
      <p:graphicFrame>
        <p:nvGraphicFramePr>
          <p:cNvPr id="728480622" name=""/>
          <p:cNvGraphicFramePr>
            <a:graphicFrameLocks xmlns:a="http://schemas.openxmlformats.org/drawingml/2006/main"/>
          </p:cNvGraphicFramePr>
          <p:nvPr/>
        </p:nvGraphicFramePr>
        <p:xfrm>
          <a:off x="2365446" y="47623"/>
          <a:ext cx="8140987" cy="2542538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{5940675A-B579-460E-94D1-54222C63F5DA}</a:tableStyleId>
              </a:tblPr>
              <a:tblGrid>
                <a:gridCol w="1710000"/>
                <a:gridCol w="6418287"/>
              </a:tblGrid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2200"/>
                        <a:t>Lundi 06/11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Sauté de bœuf / </a:t>
                      </a:r>
                      <a:r>
                        <a:rPr lang="fr-FR" sz="2200" b="0" i="0" u="none" strike="noStrike" cap="none" spc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</a:rPr>
                        <a:t>Aiguillettes de blé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Purée de pommes de terre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Camembert - </a:t>
                      </a: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Compote de fraises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2200"/>
                        <a:t>Mardi 07/11</a:t>
                      </a:r>
                      <a:endParaRPr sz="2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Salade vénitienne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Filet de poisson / </a:t>
                      </a:r>
                      <a:r>
                        <a:rPr lang="fr-FR" sz="2200" b="0" i="0" u="none" strike="noStrike" cap="none" spc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</a:rPr>
                        <a:t>Boulettes sarrasin lentilles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Haricots verts, ail, persil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fr-FR" sz="22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Pomme</a:t>
                      </a:r>
                      <a:endParaRPr lang="fr-FR" sz="2200" b="0" i="0" u="none" strike="noStrike" cap="none" spc="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2347817" name=""/>
          <p:cNvSpPr/>
          <p:nvPr/>
        </p:nvSpPr>
        <p:spPr bwMode="auto">
          <a:xfrm flipH="0" flipV="0">
            <a:off x="6054870" y="47623"/>
            <a:ext cx="4014106" cy="392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478989" name=""/>
          <p:cNvSpPr/>
          <p:nvPr/>
        </p:nvSpPr>
        <p:spPr bwMode="auto">
          <a:xfrm flipH="0" flipV="0">
            <a:off x="6175338" y="1477780"/>
            <a:ext cx="4014106" cy="392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273617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476374" y="0"/>
            <a:ext cx="9696495" cy="6774656"/>
          </a:xfrm>
          <a:prstGeom prst="rect">
            <a:avLst/>
          </a:prstGeom>
        </p:spPr>
      </p:pic>
      <p:sp>
        <p:nvSpPr>
          <p:cNvPr id="992042085" name=""/>
          <p:cNvSpPr/>
          <p:nvPr/>
        </p:nvSpPr>
        <p:spPr bwMode="auto">
          <a:xfrm flipH="0" flipV="0">
            <a:off x="9597656" y="2893218"/>
            <a:ext cx="1476374" cy="428625"/>
          </a:xfrm>
          <a:prstGeom prst="rect">
            <a:avLst/>
          </a:prstGeom>
          <a:solidFill>
            <a:srgbClr val="FF0000">
              <a:alpha val="37000"/>
            </a:srgbClr>
          </a:solidFill>
          <a:ln w="12699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742008" name=""/>
          <p:cNvSpPr txBox="1"/>
          <p:nvPr/>
        </p:nvSpPr>
        <p:spPr bwMode="auto">
          <a:xfrm flipH="0" flipV="0">
            <a:off x="382176" y="37784"/>
            <a:ext cx="11444981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Notre question :</a:t>
            </a:r>
            <a:r>
              <a:rPr lang="fr-FR" sz="260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fr-FR" sz="2600" b="1" i="0" u="none" strike="noStrike" cap="none" spc="0">
                <a:solidFill>
                  <a:schemeClr val="bg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Comment composer des menus permettant de consommer au moins un aliment de chaque famille par jour ?</a:t>
            </a:r>
            <a:endParaRPr lang="fr-FR" sz="3600" b="1" i="0" u="none" strike="noStrike" cap="none" spc="0">
              <a:solidFill>
                <a:schemeClr val="bg2">
                  <a:lumMod val="75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chemeClr val="bg2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Nos outils :</a:t>
            </a:r>
            <a:endParaRPr lang="fr-FR" sz="2800" b="1" i="0" u="none" strike="noStrike" cap="none" spc="0">
              <a:solidFill>
                <a:schemeClr val="bg2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Troisième essai :</a:t>
            </a:r>
            <a:endParaRPr lang="fr-FR" sz="2800" b="1" i="0" u="none" strike="noStrike" cap="none" spc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Composer les 3 menus d’une journée</a:t>
            </a: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394023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devront respecter les règles vues ensemble</a:t>
            </a: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 : </a:t>
            </a:r>
            <a:r>
              <a:rPr lang="fr-FR" sz="2800">
                <a:solidFill>
                  <a:schemeClr val="accent2"/>
                </a:solidFill>
                <a:latin typeface="Calibri Light"/>
                <a:cs typeface="Calibri Light"/>
              </a:rPr>
              <a:t>type d’aliment</a:t>
            </a: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 ET </a:t>
            </a:r>
            <a:r>
              <a:rPr lang="fr-FR" sz="2800">
                <a:solidFill>
                  <a:srgbClr val="00B050"/>
                </a:solidFill>
                <a:latin typeface="Calibri Light"/>
                <a:cs typeface="Calibri Light"/>
              </a:rPr>
              <a:t>quantité sur la journée</a:t>
            </a: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394023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par groupe de 3</a:t>
            </a: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394023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15 minutes pour produire une affiche</a:t>
            </a: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 A4</a:t>
            </a: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394023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fr-FR" sz="2800">
                <a:solidFill>
                  <a:srgbClr val="00B0F0"/>
                </a:solidFill>
                <a:latin typeface="Calibri Light"/>
                <a:cs typeface="Calibri Light"/>
              </a:rPr>
              <a:t>2 minutes de présentation à la classe</a:t>
            </a:r>
            <a:endParaRPr lang="fr-FR" sz="280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pic>
        <p:nvPicPr>
          <p:cNvPr id="14674012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120656" y="1019906"/>
            <a:ext cx="2071687" cy="2145213"/>
          </a:xfrm>
          <a:prstGeom prst="rect">
            <a:avLst/>
          </a:prstGeom>
        </p:spPr>
      </p:pic>
      <p:pic>
        <p:nvPicPr>
          <p:cNvPr id="40111727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91358" y="960376"/>
            <a:ext cx="4331831" cy="2361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1218282" name=""/>
          <p:cNvSpPr txBox="1"/>
          <p:nvPr/>
        </p:nvSpPr>
        <p:spPr bwMode="auto">
          <a:xfrm flipH="0" flipV="0">
            <a:off x="382176" y="37784"/>
            <a:ext cx="1145758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Troisième essai :</a:t>
            </a:r>
            <a:r>
              <a:rPr lang="fr-FR" sz="2800" b="1" i="0" u="none" strike="noStrike" cap="none" spc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 outil complémentaire</a:t>
            </a:r>
            <a:endParaRPr lang="fr-FR" sz="2800" b="1" i="0" u="none" strike="noStrike" cap="none" spc="0">
              <a:solidFill>
                <a:srgbClr val="00B0F0"/>
              </a:solidFill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181414961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13049" y="556302"/>
            <a:ext cx="9040700" cy="6311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784297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0"/>
            <a:ext cx="12074113" cy="4808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8225144" name=""/>
          <p:cNvSpPr txBox="1"/>
          <p:nvPr/>
        </p:nvSpPr>
        <p:spPr bwMode="auto">
          <a:xfrm flipH="0" flipV="0">
            <a:off x="382176" y="37784"/>
            <a:ext cx="11253461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latin typeface="Calibri Light"/>
                <a:cs typeface="Calibri Light"/>
              </a:rPr>
              <a:t>Rappels - </a:t>
            </a:r>
            <a:r>
              <a:rPr lang="fr-FR" sz="2800">
                <a:latin typeface="Calibri Light"/>
                <a:cs typeface="Calibri Light"/>
              </a:rPr>
              <a:t>La pyramide des aliments</a:t>
            </a:r>
            <a:endParaRPr lang="fr-FR" sz="240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73162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375928" y="681805"/>
            <a:ext cx="6350253" cy="5452801"/>
          </a:xfrm>
          <a:prstGeom prst="rect">
            <a:avLst/>
          </a:prstGeom>
        </p:spPr>
      </p:pic>
      <p:sp>
        <p:nvSpPr>
          <p:cNvPr id="1595793137" name=""/>
          <p:cNvSpPr txBox="1"/>
          <p:nvPr/>
        </p:nvSpPr>
        <p:spPr bwMode="auto">
          <a:xfrm flipH="0" flipV="0">
            <a:off x="412272" y="1096781"/>
            <a:ext cx="3864985" cy="2591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A tour de rôle, un ou une élève propose où ranger ce qui sort du panier.</a:t>
            </a:r>
            <a:endParaRPr lang="fr-FR" sz="2800">
              <a:latin typeface="Calibri Light"/>
              <a:cs typeface="Calibri Light"/>
            </a:endParaRPr>
          </a:p>
          <a:p>
            <a:pPr>
              <a:defRPr/>
            </a:pPr>
            <a:endParaRPr lang="fr-FR" sz="2400">
              <a:latin typeface="Calibri Light"/>
              <a:cs typeface="Calibri Light"/>
            </a:endParaRPr>
          </a:p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Si désaccord, je lève la main.</a:t>
            </a:r>
            <a:endParaRPr lang="fr-FR" sz="2800">
              <a:latin typeface="Calibri Light"/>
              <a:cs typeface="Calibri Light"/>
            </a:endParaRPr>
          </a:p>
        </p:txBody>
      </p:sp>
      <p:sp>
        <p:nvSpPr>
          <p:cNvPr id="1389186225" name=""/>
          <p:cNvSpPr txBox="1"/>
          <p:nvPr/>
        </p:nvSpPr>
        <p:spPr bwMode="auto">
          <a:xfrm flipH="0" flipV="0">
            <a:off x="382176" y="37784"/>
            <a:ext cx="1125922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latin typeface="Calibri Light"/>
                <a:cs typeface="Calibri Light"/>
              </a:rPr>
              <a:t>Rappels - </a:t>
            </a:r>
            <a:r>
              <a:rPr lang="fr-FR" sz="2800">
                <a:latin typeface="Calibri Light"/>
                <a:cs typeface="Calibri Light"/>
              </a:rPr>
              <a:t>Le classement des aliments</a:t>
            </a:r>
            <a:endParaRPr lang="fr-FR" sz="240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346687" name=""/>
          <p:cNvSpPr txBox="1"/>
          <p:nvPr/>
        </p:nvSpPr>
        <p:spPr bwMode="auto">
          <a:xfrm flipH="0" flipV="0">
            <a:off x="382176" y="37784"/>
            <a:ext cx="1127146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latin typeface="Calibri Light"/>
                <a:cs typeface="Calibri Light"/>
              </a:rPr>
              <a:t>Rappels - </a:t>
            </a:r>
            <a:r>
              <a:rPr lang="fr-FR" sz="2800">
                <a:latin typeface="Calibri Light"/>
                <a:cs typeface="Calibri Light"/>
              </a:rPr>
              <a:t>C’est quoi, manger équilibré ?</a:t>
            </a:r>
            <a:endParaRPr lang="fr-FR" sz="2400">
              <a:latin typeface="Calibri Light"/>
              <a:cs typeface="Calibri Light"/>
            </a:endParaRPr>
          </a:p>
        </p:txBody>
      </p:sp>
      <p:pic>
        <p:nvPicPr>
          <p:cNvPr id="10808047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03512" y="966106"/>
            <a:ext cx="11064671" cy="2136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9308119" name=""/>
          <p:cNvSpPr txBox="1"/>
          <p:nvPr/>
        </p:nvSpPr>
        <p:spPr bwMode="auto">
          <a:xfrm flipH="0" flipV="0">
            <a:off x="382176" y="37784"/>
            <a:ext cx="1127470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latin typeface="Calibri Light"/>
                <a:cs typeface="Calibri Light"/>
              </a:rPr>
              <a:t>Rappels - </a:t>
            </a:r>
            <a:r>
              <a:rPr lang="fr-FR" sz="2800">
                <a:latin typeface="Calibri Light"/>
                <a:cs typeface="Calibri Light"/>
              </a:rPr>
              <a:t>Pourquoi manger équilibré ?</a:t>
            </a:r>
            <a:endParaRPr lang="fr-FR" sz="2400">
              <a:latin typeface="Calibri Light"/>
              <a:cs typeface="Calibri Light"/>
            </a:endParaRPr>
          </a:p>
        </p:txBody>
      </p:sp>
      <p:pic>
        <p:nvPicPr>
          <p:cNvPr id="194761503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443999" y="556304"/>
            <a:ext cx="6044259" cy="6258774"/>
          </a:xfrm>
          <a:prstGeom prst="rect">
            <a:avLst/>
          </a:prstGeom>
        </p:spPr>
      </p:pic>
      <p:sp>
        <p:nvSpPr>
          <p:cNvPr id="2033040560" name=""/>
          <p:cNvSpPr/>
          <p:nvPr/>
        </p:nvSpPr>
        <p:spPr bwMode="auto">
          <a:xfrm flipH="0" flipV="0">
            <a:off x="3443999" y="556304"/>
            <a:ext cx="6245678" cy="6258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5772928" name=""/>
          <p:cNvSpPr/>
          <p:nvPr/>
        </p:nvSpPr>
        <p:spPr bwMode="auto">
          <a:xfrm flipH="0" flipV="0">
            <a:off x="3951667" y="2999570"/>
            <a:ext cx="4010779" cy="38401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7000" b="1"/>
              <a:t>?</a:t>
            </a:r>
            <a:endParaRPr sz="27000" b="1"/>
          </a:p>
        </p:txBody>
      </p:sp>
      <p:sp>
        <p:nvSpPr>
          <p:cNvPr id="1665383599" name=""/>
          <p:cNvSpPr txBox="1"/>
          <p:nvPr/>
        </p:nvSpPr>
        <p:spPr bwMode="auto">
          <a:xfrm flipH="0" flipV="0">
            <a:off x="382176" y="37784"/>
            <a:ext cx="11264621" cy="3688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3600" b="1">
                <a:solidFill>
                  <a:srgbClr val="00B0F0"/>
                </a:solidFill>
                <a:latin typeface="Calibri Light"/>
                <a:cs typeface="Calibri Light"/>
              </a:rPr>
              <a:t>Notre question :</a:t>
            </a:r>
            <a:endParaRPr lang="fr-FR" sz="2800">
              <a:latin typeface="Calibri Light"/>
              <a:cs typeface="Calibri Light"/>
            </a:endParaRPr>
          </a:p>
          <a:p>
            <a:pPr>
              <a:defRPr/>
            </a:pPr>
            <a:endParaRPr lang="fr-FR" sz="2800">
              <a:latin typeface="Calibri Light"/>
              <a:cs typeface="Calibri Light"/>
            </a:endParaRPr>
          </a:p>
          <a:p>
            <a:pPr>
              <a:defRPr/>
            </a:pPr>
            <a:endParaRPr lang="fr-FR" sz="2800">
              <a:latin typeface="Calibri Light"/>
              <a:cs typeface="Calibri Light"/>
            </a:endParaRPr>
          </a:p>
          <a:p>
            <a:pPr algn="ctr">
              <a:defRPr/>
            </a:pPr>
            <a:r>
              <a:rPr lang="fr-FR" sz="48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Comment composer des menus permettant de consommer au moins un aliment de chaque famille par jour ?</a:t>
            </a:r>
            <a:endParaRPr lang="fr-FR" sz="280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0885188" name=""/>
          <p:cNvSpPr txBox="1"/>
          <p:nvPr/>
        </p:nvSpPr>
        <p:spPr bwMode="auto">
          <a:xfrm flipH="0" flipV="0">
            <a:off x="382176" y="37784"/>
            <a:ext cx="11272541" cy="1615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3600" b="1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Notre question :</a:t>
            </a:r>
            <a:r>
              <a:rPr lang="fr-FR" sz="280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fr-FR" sz="2800" b="1" i="0" u="none" strike="noStrike" cap="none" spc="0">
                <a:solidFill>
                  <a:schemeClr val="bg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Comment composer des menus permettant de consommer au moins un aliment de chaque famille par jour ?</a:t>
            </a:r>
            <a:endParaRPr lang="fr-FR" sz="3600" b="1" i="0" u="none" strike="noStrike" cap="none" spc="0">
              <a:solidFill>
                <a:schemeClr val="bg2">
                  <a:lumMod val="75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r>
              <a:rPr lang="fr-FR" sz="3600" b="1" i="0" u="none" strike="noStrike" cap="none" spc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Nos outils :</a:t>
            </a: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6512003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6713" y="1537168"/>
            <a:ext cx="4789714" cy="4959703"/>
          </a:xfrm>
          <a:prstGeom prst="rect">
            <a:avLst/>
          </a:prstGeom>
        </p:spPr>
      </p:pic>
      <p:pic>
        <p:nvPicPr>
          <p:cNvPr id="9691837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439044" y="1579501"/>
            <a:ext cx="6460077" cy="3521664"/>
          </a:xfrm>
          <a:prstGeom prst="rect">
            <a:avLst/>
          </a:prstGeom>
        </p:spPr>
      </p:pic>
      <p:sp>
        <p:nvSpPr>
          <p:cNvPr id="834727548" name=""/>
          <p:cNvSpPr/>
          <p:nvPr/>
        </p:nvSpPr>
        <p:spPr bwMode="auto">
          <a:xfrm flipH="0" flipV="0">
            <a:off x="382176" y="1537168"/>
            <a:ext cx="4952906" cy="5035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0"/>
              <a:t>1</a:t>
            </a:r>
            <a:endParaRPr sz="20000"/>
          </a:p>
        </p:txBody>
      </p:sp>
      <p:sp>
        <p:nvSpPr>
          <p:cNvPr id="119504924" name=""/>
          <p:cNvSpPr/>
          <p:nvPr/>
        </p:nvSpPr>
        <p:spPr bwMode="auto">
          <a:xfrm flipH="0" flipV="0">
            <a:off x="5439044" y="1537168"/>
            <a:ext cx="6510621" cy="5035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20000"/>
              <a:t>2</a:t>
            </a:r>
            <a:endParaRPr sz="20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002916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16891" y="113112"/>
            <a:ext cx="11419312" cy="6104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871018" name=""/>
          <p:cNvSpPr/>
          <p:nvPr/>
        </p:nvSpPr>
        <p:spPr bwMode="auto">
          <a:xfrm flipH="0" flipV="0">
            <a:off x="96468" y="3452812"/>
            <a:ext cx="11989593" cy="32504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786548" name=""/>
          <p:cNvSpPr txBox="1"/>
          <p:nvPr/>
        </p:nvSpPr>
        <p:spPr bwMode="auto">
          <a:xfrm flipH="0" flipV="0">
            <a:off x="382176" y="37784"/>
            <a:ext cx="11288741" cy="3475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 b="1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Notre question :</a:t>
            </a:r>
            <a:r>
              <a:rPr lang="fr-FR" sz="2600">
                <a:solidFill>
                  <a:schemeClr val="bg2">
                    <a:lumMod val="5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fr-FR" sz="2600" b="1" i="0" u="none" strike="noStrike" cap="none" spc="0">
                <a:solidFill>
                  <a:schemeClr val="bg2">
                    <a:lumMod val="75000"/>
                  </a:schemeClr>
                </a:solidFill>
                <a:latin typeface="Calibri Light"/>
                <a:ea typeface="Calibri Light"/>
                <a:cs typeface="Calibri Light"/>
              </a:rPr>
              <a:t>Comment composer des menus permettant de consommer au moins un aliment de chaque famille par jour ?</a:t>
            </a:r>
            <a:endParaRPr lang="fr-FR" sz="3600" b="1" i="0" u="none" strike="noStrike" cap="none" spc="0">
              <a:solidFill>
                <a:schemeClr val="bg2">
                  <a:lumMod val="75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chemeClr val="bg2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Nos outils :</a:t>
            </a:r>
            <a:endParaRPr lang="fr-FR" sz="2800" b="1" i="0" u="none" strike="noStrike" cap="none" spc="0">
              <a:solidFill>
                <a:schemeClr val="bg2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rgbClr val="00B0F0"/>
                </a:solidFill>
                <a:latin typeface="Calibri Light"/>
                <a:ea typeface="Calibri Light"/>
                <a:cs typeface="Calibri Light"/>
              </a:rPr>
              <a:t>Premier essai :</a:t>
            </a:r>
            <a:endParaRPr lang="fr-FR" sz="2800">
              <a:solidFill>
                <a:schemeClr val="bg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6281416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120656" y="1019906"/>
            <a:ext cx="2071687" cy="2145213"/>
          </a:xfrm>
          <a:prstGeom prst="rect">
            <a:avLst/>
          </a:prstGeom>
        </p:spPr>
      </p:pic>
      <p:pic>
        <p:nvPicPr>
          <p:cNvPr id="203934458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91358" y="960376"/>
            <a:ext cx="4331831" cy="2361466"/>
          </a:xfrm>
          <a:prstGeom prst="rect">
            <a:avLst/>
          </a:prstGeom>
        </p:spPr>
      </p:pic>
      <p:pic>
        <p:nvPicPr>
          <p:cNvPr id="44019660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261937" y="3605265"/>
            <a:ext cx="1845339" cy="2706499"/>
          </a:xfrm>
          <a:prstGeom prst="rect">
            <a:avLst/>
          </a:prstGeom>
        </p:spPr>
      </p:pic>
      <p:pic>
        <p:nvPicPr>
          <p:cNvPr id="178437608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0" flipH="0" flipV="0">
            <a:off x="2207275" y="3605265"/>
            <a:ext cx="1864386" cy="2688185"/>
          </a:xfrm>
          <a:prstGeom prst="rect">
            <a:avLst/>
          </a:prstGeom>
        </p:spPr>
      </p:pic>
      <p:pic>
        <p:nvPicPr>
          <p:cNvPr id="159626205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4171659" y="3605265"/>
            <a:ext cx="1819698" cy="2670024"/>
          </a:xfrm>
          <a:prstGeom prst="rect">
            <a:avLst/>
          </a:prstGeom>
        </p:spPr>
      </p:pic>
      <p:pic>
        <p:nvPicPr>
          <p:cNvPr id="2127607249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0" flipH="0" flipV="0">
            <a:off x="6091355" y="3605265"/>
            <a:ext cx="1814980" cy="2796999"/>
          </a:xfrm>
          <a:prstGeom prst="rect">
            <a:avLst/>
          </a:prstGeom>
        </p:spPr>
      </p:pic>
      <p:pic>
        <p:nvPicPr>
          <p:cNvPr id="1073194694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rot="0" flipH="0" flipV="0">
            <a:off x="8006334" y="3605265"/>
            <a:ext cx="1847292" cy="2706499"/>
          </a:xfrm>
          <a:prstGeom prst="rect">
            <a:avLst/>
          </a:prstGeom>
        </p:spPr>
      </p:pic>
      <p:pic>
        <p:nvPicPr>
          <p:cNvPr id="1019274431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rot="0" flipH="0" flipV="0">
            <a:off x="9953624" y="3605265"/>
            <a:ext cx="1928626" cy="299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ONLYOFFICE/8.1.1.27</Application>
  <DocSecurity>0</DocSecurity>
  <PresentationFormat/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36</cp:revision>
  <dcterms:modified xsi:type="dcterms:W3CDTF">2024-09-08T13:11:41Z</dcterms:modified>
  <cp:category/>
  <cp:contentStatus/>
  <cp:version/>
</cp:coreProperties>
</file>