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24"/>
  </p:notesMasterIdLst>
  <p:sldIdLst>
    <p:sldId id="256" r:id="rId3"/>
    <p:sldId id="259" r:id="rId4"/>
    <p:sldId id="261" r:id="rId5"/>
    <p:sldId id="265" r:id="rId6"/>
    <p:sldId id="15196" r:id="rId7"/>
    <p:sldId id="15206" r:id="rId8"/>
    <p:sldId id="262" r:id="rId9"/>
    <p:sldId id="15197" r:id="rId10"/>
    <p:sldId id="15205" r:id="rId11"/>
    <p:sldId id="15198" r:id="rId12"/>
    <p:sldId id="263" r:id="rId13"/>
    <p:sldId id="15199" r:id="rId14"/>
    <p:sldId id="15203" r:id="rId15"/>
    <p:sldId id="15200" r:id="rId16"/>
    <p:sldId id="264" r:id="rId17"/>
    <p:sldId id="15201" r:id="rId18"/>
    <p:sldId id="15207" r:id="rId19"/>
    <p:sldId id="15204" r:id="rId20"/>
    <p:sldId id="15202" r:id="rId21"/>
    <p:sldId id="260" r:id="rId22"/>
    <p:sldId id="15208"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FD2"/>
    <a:srgbClr val="E4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5" d="100"/>
          <a:sy n="75" d="100"/>
        </p:scale>
        <p:origin x="1542" y="7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8T08:59:41.40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043617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模板来自于： 第一</a:t>
            </a:r>
            <a:r>
              <a:rPr lang="en-US" altLang="zh-CN" dirty="0"/>
              <a:t>PPT https://www.1ppt.com/</a:t>
            </a:r>
          </a:p>
          <a:p>
            <a:endParaRPr lang="zh-CN" altLang="en-US" dirty="0"/>
          </a:p>
        </p:txBody>
      </p:sp>
    </p:spTree>
    <p:extLst>
      <p:ext uri="{BB962C8B-B14F-4D97-AF65-F5344CB8AC3E}">
        <p14:creationId xmlns:p14="http://schemas.microsoft.com/office/powerpoint/2010/main" val="256240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5FE193C3-7372-43C4-9A4A-1EAAA7F23D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26895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794665877"/>
      </p:ext>
    </p:extLst>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856073942"/>
      </p:ext>
    </p:extLst>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183557935"/>
      </p:ext>
    </p:extLst>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917530225"/>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279500489"/>
      </p:ext>
    </p:extLst>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4247843190"/>
      </p:ext>
    </p:extLst>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4040842870"/>
      </p:ext>
    </p:extLst>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413557182"/>
      </p:ext>
    </p:extLst>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356353911"/>
      </p:ext>
    </p:extLst>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386853497"/>
      </p:ext>
    </p:extLst>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896066780"/>
      </p:ext>
    </p:extLst>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767268000"/>
      </p:ext>
    </p:extLst>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330961468"/>
      </p:ext>
    </p:extLst>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304015966"/>
      </p:ext>
    </p:extLst>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168947670"/>
      </p:ext>
    </p:extLst>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29808887"/>
      </p:ext>
    </p:extLst>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286732882"/>
      </p:ext>
    </p:extLst>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746221361"/>
      </p:ext>
    </p:extLst>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519458525"/>
      </p:ext>
    </p:extLst>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735235582"/>
      </p:ext>
    </p:extLst>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751260639"/>
      </p:ext>
    </p:extLst>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201380729"/>
      </p:ext>
    </p:extLst>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416175666"/>
      </p:ext>
    </p:extLst>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177070138"/>
      </p:ext>
    </p:extLst>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393127686"/>
      </p:ext>
    </p:extLst>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848088051"/>
      </p:ext>
    </p:extLst>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44793443"/>
      </p:ext>
    </p:extLst>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235662247"/>
      </p:ext>
    </p:extLst>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205009309"/>
      </p:ext>
    </p:extLst>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559599081"/>
      </p:ext>
    </p:extLst>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271055170"/>
      </p:ext>
    </p:extLst>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983724627"/>
      </p:ext>
    </p:extLst>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436865427"/>
      </p:ext>
    </p:extLst>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4046745839"/>
      </p:ext>
    </p:extLst>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014443998"/>
      </p:ext>
    </p:extLst>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328717615"/>
      </p:ext>
    </p:extLst>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540453831"/>
      </p:ext>
    </p:extLst>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2069402244"/>
      </p:ext>
    </p:extLst>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932055606"/>
      </p:ext>
    </p:extLst>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101931461"/>
      </p:ext>
    </p:extLst>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784319249"/>
      </p:ext>
    </p:extLst>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376052678"/>
      </p:ext>
    </p:extLst>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4191843610"/>
      </p:ext>
    </p:extLst>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209974949"/>
      </p:ext>
    </p:extLst>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576457198"/>
      </p:ext>
    </p:extLst>
  </p:cSld>
  <p:clrMapOvr>
    <a:masterClrMapping/>
  </p:clrMapOvr>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026893240"/>
      </p:ext>
    </p:extLst>
  </p:cSld>
  <p:clrMapOvr>
    <a:masterClrMapping/>
  </p:clrMapOvr>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465348408"/>
      </p:ext>
    </p:extLst>
  </p:cSld>
  <p:clrMapOvr>
    <a:masterClrMapping/>
  </p:clrMapOvr>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870104993"/>
      </p:ext>
    </p:extLst>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515107130"/>
      </p:ext>
    </p:extLst>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073246-297A-4676-BBA4-B232746ABA0F}" type="slidenum">
              <a:rPr lang="zh-CN" altLang="en-US" smtClean="0"/>
              <a:t>‹#›</a:t>
            </a:fld>
            <a:endParaRPr lang="zh-CN" altLang="en-US"/>
          </a:p>
        </p:txBody>
      </p:sp>
    </p:spTree>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40357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11164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21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857571258"/>
      </p:ext>
    </p:extLst>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3396132677"/>
      </p:ext>
    </p:extLst>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4C2C7C0-C8E9-42F7-91D6-3480FF2BBB99}" type="datetimeFigureOut">
              <a:rPr lang="zh-CN" altLang="en-US" smtClean="0"/>
              <a:t>2024/1/4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073246-297A-4676-BBA4-B232746ABA0F}" type="slidenum">
              <a:rPr lang="zh-CN" altLang="en-US" smtClean="0"/>
              <a:t>‹#›</a:t>
            </a:fld>
            <a:endParaRPr lang="zh-CN" altLang="en-US"/>
          </a:p>
        </p:txBody>
      </p:sp>
    </p:spTree>
    <p:extLst>
      <p:ext uri="{BB962C8B-B14F-4D97-AF65-F5344CB8AC3E}">
        <p14:creationId xmlns:p14="http://schemas.microsoft.com/office/powerpoint/2010/main" val="1542666045"/>
      </p:ext>
    </p:extLst>
  </p:cSld>
  <p:clrMapOvr>
    <a:masterClrMapping/>
  </p:clrMapOvr>
  <p:hf sldNum="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C7C0-C8E9-42F7-91D6-3480FF2BBB99}" type="datetimeFigureOut">
              <a:rPr lang="zh-CN" altLang="en-US" smtClean="0"/>
              <a:t>2024/1/4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73246-297A-4676-BBA4-B232746ABA0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4" r:id="rId50"/>
    <p:sldLayoutId id="2147483705" r:id="rId51"/>
    <p:sldLayoutId id="2147483706" r:id="rId52"/>
    <p:sldLayoutId id="2147483707" r:id="rId53"/>
    <p:sldLayoutId id="2147483708" r:id="rId54"/>
    <p:sldLayoutId id="2147483709" r:id="rId55"/>
    <p:sldLayoutId id="2147483710" r:id="rId56"/>
    <p:sldLayoutId id="2147483711" r:id="rId57"/>
    <p:sldLayoutId id="2147483654" r:id="rId58"/>
    <p:sldLayoutId id="2147483655" r:id="rId59"/>
    <p:sldLayoutId id="2147483656" r:id="rId60"/>
    <p:sldLayoutId id="2147483657" r:id="rId61"/>
    <p:sldLayoutId id="2147483658" r:id="rId62"/>
    <p:sldLayoutId id="2147483659" r:id="rId63"/>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8506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21" Type="http://schemas.openxmlformats.org/officeDocument/2006/relationships/image" Target="../media/image21.png"/><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notesSlide" Target="../notesSlides/notesSlide7.xml"/><Relationship Id="rId16" Type="http://schemas.openxmlformats.org/officeDocument/2006/relationships/hyperlink" Target="http://www.1ppt.com/shiti/" TargetMode="External"/><Relationship Id="rId20" Type="http://schemas.openxmlformats.org/officeDocument/2006/relationships/customXml" Target="../ink/ink1.xml"/><Relationship Id="rId1" Type="http://schemas.openxmlformats.org/officeDocument/2006/relationships/slideLayout" Target="../slideLayouts/slideLayout66.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19" Type="http://schemas.openxmlformats.org/officeDocument/2006/relationships/image" Target="../media/image20.png"/><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115181" y="-747099"/>
            <a:ext cx="8502343" cy="8460462"/>
          </a:xfrm>
          <a:prstGeom prst="rect">
            <a:avLst/>
          </a:prstGeom>
        </p:spPr>
      </p:pic>
      <p:pic>
        <p:nvPicPr>
          <p:cNvPr id="7" name="图片 6"/>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890289" y="385682"/>
            <a:ext cx="8203578" cy="5521099"/>
          </a:xfrm>
          <a:prstGeom prst="rect">
            <a:avLst/>
          </a:prstGeom>
        </p:spPr>
      </p:pic>
      <p:pic>
        <p:nvPicPr>
          <p:cNvPr id="9" name="图片 8"/>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2081780" y="3058532"/>
            <a:ext cx="4297689" cy="3090678"/>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96166" y="1781254"/>
            <a:ext cx="1895860" cy="1908052"/>
          </a:xfrm>
          <a:prstGeom prst="rect">
            <a:avLst/>
          </a:prstGeom>
        </p:spPr>
      </p:pic>
      <p:grpSp>
        <p:nvGrpSpPr>
          <p:cNvPr id="31" name="组合 30"/>
          <p:cNvGrpSpPr/>
          <p:nvPr/>
        </p:nvGrpSpPr>
        <p:grpSpPr>
          <a:xfrm>
            <a:off x="7505702" y="349009"/>
            <a:ext cx="3542230" cy="6403625"/>
            <a:chOff x="4328393" y="761077"/>
            <a:chExt cx="3542230" cy="6403625"/>
          </a:xfrm>
        </p:grpSpPr>
        <p:sp>
          <p:nvSpPr>
            <p:cNvPr id="32" name="矩形 31"/>
            <p:cNvSpPr/>
            <p:nvPr/>
          </p:nvSpPr>
          <p:spPr>
            <a:xfrm>
              <a:off x="4770301" y="2338488"/>
              <a:ext cx="1015663" cy="1657311"/>
            </a:xfrm>
            <a:prstGeom prst="rect">
              <a:avLst/>
            </a:prstGeom>
            <a:noFill/>
          </p:spPr>
          <p:txBody>
            <a:bodyPr vert="eaVert" wrap="square">
              <a:spAutoFit/>
            </a:bodyPr>
            <a:lstStyle/>
            <a:p>
              <a:pPr algn="dist"/>
              <a:r>
                <a:rPr lang="zh-CN" altLang="en-US" sz="5400" dirty="0">
                  <a:ln w="6350">
                    <a:noFill/>
                  </a:ln>
                  <a:solidFill>
                    <a:schemeClr val="tx1">
                      <a:lumMod val="75000"/>
                      <a:lumOff val="25000"/>
                    </a:schemeClr>
                  </a:solidFill>
                  <a:cs typeface="+mn-ea"/>
                  <a:sym typeface="+mn-lt"/>
                </a:rPr>
                <a:t>为鲸</a:t>
              </a:r>
            </a:p>
          </p:txBody>
        </p:sp>
        <p:cxnSp>
          <p:nvCxnSpPr>
            <p:cNvPr id="33" name="直接连接符 32"/>
            <p:cNvCxnSpPr/>
            <p:nvPr/>
          </p:nvCxnSpPr>
          <p:spPr>
            <a:xfrm flipH="1">
              <a:off x="6310395" y="1516631"/>
              <a:ext cx="654203" cy="488786"/>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693424" y="1092302"/>
              <a:ext cx="1177199" cy="87954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4871444" y="3957319"/>
              <a:ext cx="615121" cy="45958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328393" y="4348444"/>
              <a:ext cx="1053455" cy="787080"/>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928445" y="2034538"/>
              <a:ext cx="1538883" cy="1197907"/>
            </a:xfrm>
            <a:prstGeom prst="rect">
              <a:avLst/>
            </a:prstGeom>
            <a:noFill/>
          </p:spPr>
          <p:txBody>
            <a:bodyPr vert="eaVert" wrap="square" rtlCol="0">
              <a:spAutoFit/>
            </a:bodyPr>
            <a:lstStyle/>
            <a:p>
              <a:r>
                <a:rPr lang="zh-CN" altLang="en-US" sz="8800" dirty="0">
                  <a:ln w="6350">
                    <a:noFill/>
                  </a:ln>
                  <a:solidFill>
                    <a:schemeClr val="tx1">
                      <a:lumMod val="75000"/>
                      <a:lumOff val="25000"/>
                    </a:schemeClr>
                  </a:solidFill>
                  <a:cs typeface="+mn-ea"/>
                  <a:sym typeface="+mn-lt"/>
                </a:rPr>
                <a:t>化</a:t>
              </a:r>
            </a:p>
          </p:txBody>
        </p:sp>
        <p:sp>
          <p:nvSpPr>
            <p:cNvPr id="38" name="文本框 37"/>
            <p:cNvSpPr txBox="1"/>
            <p:nvPr/>
          </p:nvSpPr>
          <p:spPr>
            <a:xfrm>
              <a:off x="6441378" y="3167143"/>
              <a:ext cx="523220" cy="3971058"/>
            </a:xfrm>
            <a:prstGeom prst="rect">
              <a:avLst/>
            </a:prstGeom>
            <a:solidFill>
              <a:schemeClr val="bg1"/>
            </a:solidFill>
          </p:spPr>
          <p:txBody>
            <a:bodyPr vert="eaVert" wrap="square" rtlCol="0">
              <a:spAutoFit/>
            </a:bodyPr>
            <a:lstStyle/>
            <a:p>
              <a:pPr algn="ctr"/>
              <a:r>
                <a:rPr lang="zh-CN" altLang="en-US" sz="2200" spc="600" dirty="0">
                  <a:solidFill>
                    <a:schemeClr val="tx1">
                      <a:lumMod val="75000"/>
                      <a:lumOff val="25000"/>
                    </a:schemeClr>
                  </a:solidFill>
                  <a:cs typeface="+mn-ea"/>
                  <a:sym typeface="+mn-lt"/>
                </a:rPr>
                <a:t>梦幻唯美手绘通用模板</a:t>
              </a:r>
            </a:p>
          </p:txBody>
        </p:sp>
        <p:sp>
          <p:nvSpPr>
            <p:cNvPr id="39" name="椭圆 38"/>
            <p:cNvSpPr/>
            <p:nvPr/>
          </p:nvSpPr>
          <p:spPr>
            <a:xfrm>
              <a:off x="4922985" y="761077"/>
              <a:ext cx="1460793" cy="1460793"/>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4826791" y="886440"/>
              <a:ext cx="1538883" cy="1197907"/>
            </a:xfrm>
            <a:prstGeom prst="rect">
              <a:avLst/>
            </a:prstGeom>
            <a:noFill/>
          </p:spPr>
          <p:txBody>
            <a:bodyPr vert="eaVert" wrap="square" rtlCol="0">
              <a:spAutoFit/>
            </a:bodyPr>
            <a:lstStyle/>
            <a:p>
              <a:r>
                <a:rPr lang="zh-CN" altLang="en-US" sz="8800" dirty="0">
                  <a:ln w="6350">
                    <a:noFill/>
                  </a:ln>
                  <a:solidFill>
                    <a:schemeClr val="bg1"/>
                  </a:solidFill>
                  <a:cs typeface="+mn-ea"/>
                  <a:sym typeface="+mn-lt"/>
                </a:rPr>
                <a:t>愿</a:t>
              </a:r>
            </a:p>
          </p:txBody>
        </p:sp>
        <p:sp>
          <p:nvSpPr>
            <p:cNvPr id="41" name="文本框 40"/>
            <p:cNvSpPr txBox="1"/>
            <p:nvPr/>
          </p:nvSpPr>
          <p:spPr>
            <a:xfrm>
              <a:off x="5420613" y="2279296"/>
              <a:ext cx="738664" cy="4885406"/>
            </a:xfrm>
            <a:prstGeom prst="rect">
              <a:avLst/>
            </a:prstGeom>
            <a:noFill/>
          </p:spPr>
          <p:txBody>
            <a:bodyPr vert="eaVert" wrap="square" rtlCol="0">
              <a:spAutoFit/>
            </a:bodyPr>
            <a:lstStyle/>
            <a:p>
              <a:pPr algn="ctr"/>
              <a:r>
                <a:rPr lang="en-US" altLang="zh-CN" dirty="0">
                  <a:solidFill>
                    <a:schemeClr val="tx1">
                      <a:lumMod val="75000"/>
                      <a:lumOff val="25000"/>
                    </a:schemeClr>
                  </a:solidFill>
                  <a:cs typeface="+mn-ea"/>
                  <a:sym typeface="+mn-lt"/>
                </a:rPr>
                <a:t>Dreamily beautiful hand-painted universal template</a:t>
              </a:r>
            </a:p>
          </p:txBody>
        </p:sp>
      </p:grpSp>
      <p:sp>
        <p:nvSpPr>
          <p:cNvPr id="42" name="文本框 41"/>
          <p:cNvSpPr txBox="1"/>
          <p:nvPr/>
        </p:nvSpPr>
        <p:spPr>
          <a:xfrm>
            <a:off x="5812283" y="5749100"/>
            <a:ext cx="2228165"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姓名：第一</a:t>
            </a:r>
            <a:r>
              <a:rPr lang="en-US" altLang="zh-CN" sz="2000" dirty="0">
                <a:solidFill>
                  <a:schemeClr val="tx1">
                    <a:lumMod val="75000"/>
                    <a:lumOff val="25000"/>
                  </a:schemeClr>
                </a:solidFill>
                <a:cs typeface="+mn-ea"/>
                <a:sym typeface="+mn-lt"/>
              </a:rPr>
              <a:t>PPT</a:t>
            </a:r>
            <a:endParaRPr lang="zh-CN" altLang="en-US" sz="2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8" name="箭头1"/>
          <p:cNvSpPr/>
          <p:nvPr/>
        </p:nvSpPr>
        <p:spPr bwMode="auto">
          <a:xfrm>
            <a:off x="6123518" y="1799167"/>
            <a:ext cx="1892300" cy="1839384"/>
          </a:xfrm>
          <a:custGeom>
            <a:avLst/>
            <a:gdLst>
              <a:gd name="T0" fmla="*/ 5953 w 2224787"/>
              <a:gd name="T1" fmla="*/ 0 h 2161857"/>
              <a:gd name="T2" fmla="*/ 9525 w 2224787"/>
              <a:gd name="T3" fmla="*/ 4763 h 2161857"/>
              <a:gd name="T4" fmla="*/ 1893399 w 2224787"/>
              <a:gd name="T5" fmla="*/ 1596185 h 2161857"/>
              <a:gd name="T6" fmla="*/ 2224787 w 2224787"/>
              <a:gd name="T7" fmla="*/ 1561354 h 2161857"/>
              <a:gd name="T8" fmla="*/ 1431938 w 2224787"/>
              <a:gd name="T9" fmla="*/ 2161857 h 2161857"/>
              <a:gd name="T10" fmla="*/ 531562 w 2224787"/>
              <a:gd name="T11" fmla="*/ 1739320 h 2161857"/>
              <a:gd name="T12" fmla="*/ 936292 w 2224787"/>
              <a:gd name="T13" fmla="*/ 1696781 h 2161857"/>
              <a:gd name="T14" fmla="*/ 141685 w 2224787"/>
              <a:gd name="T15" fmla="*/ 967383 h 2161857"/>
              <a:gd name="T16" fmla="*/ 142875 w 2224787"/>
              <a:gd name="T17" fmla="*/ 966788 h 2161857"/>
              <a:gd name="T18" fmla="*/ 361950 w 2224787"/>
              <a:gd name="T19" fmla="*/ 471488 h 2161857"/>
              <a:gd name="T20" fmla="*/ 0 w 2224787"/>
              <a:gd name="T21" fmla="*/ 4763 h 2161857"/>
              <a:gd name="T22" fmla="*/ 5953 w 2224787"/>
              <a:gd name="T23" fmla="*/ 0 h 216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4787" h="2161857">
                <a:moveTo>
                  <a:pt x="5953" y="0"/>
                </a:moveTo>
                <a:lnTo>
                  <a:pt x="9525" y="4763"/>
                </a:lnTo>
                <a:cubicBezTo>
                  <a:pt x="954946" y="234"/>
                  <a:pt x="1742088" y="690188"/>
                  <a:pt x="1893399" y="1596185"/>
                </a:cubicBezTo>
                <a:lnTo>
                  <a:pt x="2224787" y="1561354"/>
                </a:lnTo>
                <a:lnTo>
                  <a:pt x="1431938" y="2161857"/>
                </a:lnTo>
                <a:lnTo>
                  <a:pt x="531562" y="1739320"/>
                </a:lnTo>
                <a:lnTo>
                  <a:pt x="936292" y="1696781"/>
                </a:lnTo>
                <a:cubicBezTo>
                  <a:pt x="850537" y="1317694"/>
                  <a:pt x="534454" y="1023566"/>
                  <a:pt x="141685" y="967383"/>
                </a:cubicBezTo>
                <a:lnTo>
                  <a:pt x="142875" y="966788"/>
                </a:lnTo>
                <a:lnTo>
                  <a:pt x="361950" y="471488"/>
                </a:lnTo>
                <a:lnTo>
                  <a:pt x="0" y="4763"/>
                </a:lnTo>
                <a:cubicBezTo>
                  <a:pt x="4763" y="0"/>
                  <a:pt x="5358" y="0"/>
                  <a:pt x="5953" y="0"/>
                </a:cubicBezTo>
                <a:close/>
              </a:path>
            </a:pathLst>
          </a:custGeom>
          <a:solidFill>
            <a:srgbClr val="9CAFD2"/>
          </a:solidFill>
          <a:ln w="3175" cap="flat" cmpd="sng">
            <a:solidFill>
              <a:srgbClr val="D7D7D7"/>
            </a:solidFill>
            <a:bevel/>
          </a:ln>
        </p:spPr>
        <p:txBody>
          <a:bodyPr lIns="0" tIns="62197" rIns="0" bIns="62197" anchor="b"/>
          <a:lstStyle/>
          <a:p>
            <a:pPr defTabSz="1218565">
              <a:defRPr/>
            </a:pPr>
            <a:endParaRPr lang="zh-CN" altLang="en-US" sz="2400">
              <a:solidFill>
                <a:srgbClr val="000000"/>
              </a:solidFill>
              <a:cs typeface="+mn-ea"/>
              <a:sym typeface="+mn-lt"/>
            </a:endParaRPr>
          </a:p>
        </p:txBody>
      </p:sp>
      <p:sp>
        <p:nvSpPr>
          <p:cNvPr id="9" name="箭头4"/>
          <p:cNvSpPr/>
          <p:nvPr/>
        </p:nvSpPr>
        <p:spPr bwMode="auto">
          <a:xfrm>
            <a:off x="4502151" y="1540933"/>
            <a:ext cx="1826684" cy="1890184"/>
          </a:xfrm>
          <a:custGeom>
            <a:avLst/>
            <a:gdLst>
              <a:gd name="T0" fmla="*/ 1546295 w 2146798"/>
              <a:gd name="T1" fmla="*/ 0 h 2222406"/>
              <a:gd name="T2" fmla="*/ 2146798 w 2146798"/>
              <a:gd name="T3" fmla="*/ 792850 h 2222406"/>
              <a:gd name="T4" fmla="*/ 1724260 w 2146798"/>
              <a:gd name="T5" fmla="*/ 1693225 h 2222406"/>
              <a:gd name="T6" fmla="*/ 1681891 w 2146798"/>
              <a:gd name="T7" fmla="*/ 1290104 h 2222406"/>
              <a:gd name="T8" fmla="*/ 962643 w 2146798"/>
              <a:gd name="T9" fmla="*/ 2084294 h 2222406"/>
              <a:gd name="T10" fmla="*/ 962048 w 2146798"/>
              <a:gd name="T11" fmla="*/ 2079531 h 2222406"/>
              <a:gd name="T12" fmla="*/ 466748 w 2146798"/>
              <a:gd name="T13" fmla="*/ 1860456 h 2222406"/>
              <a:gd name="T14" fmla="*/ 23 w 2146798"/>
              <a:gd name="T15" fmla="*/ 2222406 h 2222406"/>
              <a:gd name="T16" fmla="*/ 1581262 w 2146798"/>
              <a:gd name="T17" fmla="*/ 332691 h 2222406"/>
              <a:gd name="T18" fmla="*/ 1546295 w 2146798"/>
              <a:gd name="T19" fmla="*/ 0 h 222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798" h="2222406">
                <a:moveTo>
                  <a:pt x="1546295" y="0"/>
                </a:moveTo>
                <a:lnTo>
                  <a:pt x="2146798" y="792850"/>
                </a:lnTo>
                <a:lnTo>
                  <a:pt x="1724260" y="1693225"/>
                </a:lnTo>
                <a:lnTo>
                  <a:pt x="1681891" y="1290104"/>
                </a:lnTo>
                <a:cubicBezTo>
                  <a:pt x="1307482" y="1380174"/>
                  <a:pt x="1017810" y="1694584"/>
                  <a:pt x="962643" y="2084294"/>
                </a:cubicBezTo>
                <a:lnTo>
                  <a:pt x="962048" y="2079531"/>
                </a:lnTo>
                <a:lnTo>
                  <a:pt x="466748" y="1860456"/>
                </a:lnTo>
                <a:lnTo>
                  <a:pt x="23" y="2222406"/>
                </a:lnTo>
                <a:cubicBezTo>
                  <a:pt x="-4492" y="1274317"/>
                  <a:pt x="680579" y="488325"/>
                  <a:pt x="1581262" y="332691"/>
                </a:cubicBezTo>
                <a:lnTo>
                  <a:pt x="1546295" y="0"/>
                </a:lnTo>
                <a:close/>
              </a:path>
            </a:pathLst>
          </a:custGeom>
          <a:solidFill>
            <a:srgbClr val="9CAFD2"/>
          </a:solidFill>
          <a:ln>
            <a:noFill/>
          </a:ln>
        </p:spPr>
        <p:txBody>
          <a:bodyPr lIns="0" tIns="62197" rIns="0" bIns="62197" anchor="b"/>
          <a:lstStyle/>
          <a:p>
            <a:pPr defTabSz="1218565">
              <a:defRPr/>
            </a:pPr>
            <a:endParaRPr lang="zh-CN" altLang="en-US" sz="2400" dirty="0">
              <a:solidFill>
                <a:srgbClr val="000000"/>
              </a:solidFill>
              <a:cs typeface="+mn-ea"/>
              <a:sym typeface="+mn-lt"/>
            </a:endParaRPr>
          </a:p>
        </p:txBody>
      </p:sp>
      <p:sp>
        <p:nvSpPr>
          <p:cNvPr id="10" name="箭头3"/>
          <p:cNvSpPr/>
          <p:nvPr/>
        </p:nvSpPr>
        <p:spPr bwMode="auto">
          <a:xfrm>
            <a:off x="4239685" y="3227918"/>
            <a:ext cx="1892300" cy="1833033"/>
          </a:xfrm>
          <a:custGeom>
            <a:avLst/>
            <a:gdLst>
              <a:gd name="T0" fmla="*/ 2080325 w 2223200"/>
              <a:gd name="T1" fmla="*/ 1182371 h 2153921"/>
              <a:gd name="T2" fmla="*/ 2083897 w 2223200"/>
              <a:gd name="T3" fmla="*/ 1185943 h 2153921"/>
              <a:gd name="T4" fmla="*/ 2079143 w 2223200"/>
              <a:gd name="T5" fmla="*/ 1185043 h 2153921"/>
              <a:gd name="T6" fmla="*/ 2080325 w 2223200"/>
              <a:gd name="T7" fmla="*/ 1182371 h 2153921"/>
              <a:gd name="T8" fmla="*/ 792850 w 2223200"/>
              <a:gd name="T9" fmla="*/ 0 h 2153921"/>
              <a:gd name="T10" fmla="*/ 1693225 w 2223200"/>
              <a:gd name="T11" fmla="*/ 422538 h 2153921"/>
              <a:gd name="T12" fmla="*/ 1291078 w 2223200"/>
              <a:gd name="T13" fmla="*/ 464805 h 2153921"/>
              <a:gd name="T14" fmla="*/ 2079143 w 2223200"/>
              <a:gd name="T15" fmla="*/ 1185043 h 2153921"/>
              <a:gd name="T16" fmla="*/ 1861250 w 2223200"/>
              <a:gd name="T17" fmla="*/ 1677671 h 2153921"/>
              <a:gd name="T18" fmla="*/ 2223200 w 2223200"/>
              <a:gd name="T19" fmla="*/ 2153921 h 2153921"/>
              <a:gd name="T20" fmla="*/ 333363 w 2223200"/>
              <a:gd name="T21" fmla="*/ 565465 h 2153921"/>
              <a:gd name="T22" fmla="*/ 0 w 2223200"/>
              <a:gd name="T23" fmla="*/ 600503 h 2153921"/>
              <a:gd name="T24" fmla="*/ 792850 w 2223200"/>
              <a:gd name="T25" fmla="*/ 0 h 2153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3200" h="2153921">
                <a:moveTo>
                  <a:pt x="2080325" y="1182371"/>
                </a:moveTo>
                <a:lnTo>
                  <a:pt x="2083897" y="1185943"/>
                </a:lnTo>
                <a:lnTo>
                  <a:pt x="2079143" y="1185043"/>
                </a:lnTo>
                <a:lnTo>
                  <a:pt x="2080325" y="1182371"/>
                </a:lnTo>
                <a:close/>
                <a:moveTo>
                  <a:pt x="792850" y="0"/>
                </a:moveTo>
                <a:lnTo>
                  <a:pt x="1693225" y="422538"/>
                </a:lnTo>
                <a:lnTo>
                  <a:pt x="1291078" y="464805"/>
                </a:lnTo>
                <a:cubicBezTo>
                  <a:pt x="1380806" y="839774"/>
                  <a:pt x="1692368" y="1127932"/>
                  <a:pt x="2079143" y="1185043"/>
                </a:cubicBezTo>
                <a:lnTo>
                  <a:pt x="1861250" y="1677671"/>
                </a:lnTo>
                <a:lnTo>
                  <a:pt x="2223200" y="2153921"/>
                </a:lnTo>
                <a:cubicBezTo>
                  <a:pt x="1274457" y="2153357"/>
                  <a:pt x="488378" y="1467358"/>
                  <a:pt x="333363" y="565465"/>
                </a:cubicBezTo>
                <a:lnTo>
                  <a:pt x="0" y="600503"/>
                </a:lnTo>
                <a:lnTo>
                  <a:pt x="792850" y="0"/>
                </a:lnTo>
                <a:close/>
              </a:path>
            </a:pathLst>
          </a:custGeom>
          <a:solidFill>
            <a:srgbClr val="9CAFD2"/>
          </a:solidFill>
          <a:ln w="3175" cap="flat" cmpd="sng">
            <a:solidFill>
              <a:srgbClr val="D7D7D7"/>
            </a:solidFill>
            <a:bevel/>
          </a:ln>
        </p:spPr>
        <p:txBody>
          <a:bodyPr lIns="0" tIns="62197" rIns="0" bIns="62197" anchor="b"/>
          <a:lstStyle/>
          <a:p>
            <a:pPr defTabSz="1218565">
              <a:defRPr/>
            </a:pPr>
            <a:endParaRPr lang="zh-CN" altLang="en-US" sz="2400">
              <a:solidFill>
                <a:srgbClr val="000000"/>
              </a:solidFill>
              <a:cs typeface="+mn-ea"/>
              <a:sym typeface="+mn-lt"/>
            </a:endParaRPr>
          </a:p>
        </p:txBody>
      </p:sp>
      <p:sp>
        <p:nvSpPr>
          <p:cNvPr id="11" name="箭头2"/>
          <p:cNvSpPr/>
          <p:nvPr/>
        </p:nvSpPr>
        <p:spPr bwMode="auto">
          <a:xfrm>
            <a:off x="5926668" y="3431118"/>
            <a:ext cx="1833033" cy="1885951"/>
          </a:xfrm>
          <a:custGeom>
            <a:avLst/>
            <a:gdLst>
              <a:gd name="T0" fmla="*/ 1184950 w 2154714"/>
              <a:gd name="T1" fmla="*/ 132686 h 2215660"/>
              <a:gd name="T2" fmla="*/ 1184710 w 2154714"/>
              <a:gd name="T3" fmla="*/ 133964 h 2215660"/>
              <a:gd name="T4" fmla="*/ 1183164 w 2154714"/>
              <a:gd name="T5" fmla="*/ 133281 h 2215660"/>
              <a:gd name="T6" fmla="*/ 1184950 w 2154714"/>
              <a:gd name="T7" fmla="*/ 132686 h 2215660"/>
              <a:gd name="T8" fmla="*/ 2154714 w 2154714"/>
              <a:gd name="T9" fmla="*/ 0 h 2215660"/>
              <a:gd name="T10" fmla="*/ 565599 w 2154714"/>
              <a:gd name="T11" fmla="*/ 1883570 h 2215660"/>
              <a:gd name="T12" fmla="*/ 600503 w 2154714"/>
              <a:gd name="T13" fmla="*/ 2215660 h 2215660"/>
              <a:gd name="T14" fmla="*/ 0 w 2154714"/>
              <a:gd name="T15" fmla="*/ 1422811 h 2215660"/>
              <a:gd name="T16" fmla="*/ 422538 w 2154714"/>
              <a:gd name="T17" fmla="*/ 522435 h 2215660"/>
              <a:gd name="T18" fmla="*/ 464726 w 2154714"/>
              <a:gd name="T19" fmla="*/ 923823 h 2215660"/>
              <a:gd name="T20" fmla="*/ 1184710 w 2154714"/>
              <a:gd name="T21" fmla="*/ 133964 h 2215660"/>
              <a:gd name="T22" fmla="*/ 1678464 w 2154714"/>
              <a:gd name="T23" fmla="*/ 352242 h 2215660"/>
              <a:gd name="T24" fmla="*/ 2154714 w 2154714"/>
              <a:gd name="T25" fmla="*/ 0 h 2215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4714" h="2215660">
                <a:moveTo>
                  <a:pt x="1184950" y="132686"/>
                </a:moveTo>
                <a:lnTo>
                  <a:pt x="1184710" y="133964"/>
                </a:lnTo>
                <a:lnTo>
                  <a:pt x="1183164" y="133281"/>
                </a:lnTo>
                <a:lnTo>
                  <a:pt x="1184950" y="132686"/>
                </a:lnTo>
                <a:close/>
                <a:moveTo>
                  <a:pt x="2154714" y="0"/>
                </a:moveTo>
                <a:cubicBezTo>
                  <a:pt x="2152457" y="943339"/>
                  <a:pt x="1466663" y="1728858"/>
                  <a:pt x="565599" y="1883570"/>
                </a:cubicBezTo>
                <a:lnTo>
                  <a:pt x="600503" y="2215660"/>
                </a:lnTo>
                <a:lnTo>
                  <a:pt x="0" y="1422811"/>
                </a:lnTo>
                <a:lnTo>
                  <a:pt x="422538" y="522435"/>
                </a:lnTo>
                <a:lnTo>
                  <a:pt x="464726" y="923823"/>
                </a:lnTo>
                <a:cubicBezTo>
                  <a:pt x="840275" y="836532"/>
                  <a:pt x="1129161" y="523291"/>
                  <a:pt x="1184710" y="133964"/>
                </a:cubicBezTo>
                <a:lnTo>
                  <a:pt x="1678464" y="352242"/>
                </a:lnTo>
                <a:lnTo>
                  <a:pt x="2154714" y="0"/>
                </a:lnTo>
                <a:close/>
              </a:path>
            </a:pathLst>
          </a:custGeom>
          <a:solidFill>
            <a:srgbClr val="9CAFD2"/>
          </a:solidFill>
          <a:ln w="3175" cap="flat" cmpd="sng">
            <a:solidFill>
              <a:srgbClr val="D7D7D7"/>
            </a:solidFill>
            <a:bevel/>
          </a:ln>
        </p:spPr>
        <p:txBody>
          <a:bodyPr lIns="0" tIns="62197" rIns="0" bIns="62197" anchor="b"/>
          <a:lstStyle/>
          <a:p>
            <a:pPr defTabSz="1218565">
              <a:defRPr/>
            </a:pPr>
            <a:endParaRPr lang="zh-CN" altLang="en-US" sz="2400">
              <a:solidFill>
                <a:srgbClr val="000000"/>
              </a:solidFill>
              <a:cs typeface="+mn-ea"/>
              <a:sym typeface="+mn-lt"/>
            </a:endParaRPr>
          </a:p>
        </p:txBody>
      </p:sp>
      <p:sp>
        <p:nvSpPr>
          <p:cNvPr id="12" name="文本框 83"/>
          <p:cNvSpPr txBox="1">
            <a:spLocks noChangeArrowheads="1"/>
          </p:cNvSpPr>
          <p:nvPr/>
        </p:nvSpPr>
        <p:spPr bwMode="auto">
          <a:xfrm rot="18900402">
            <a:off x="4892952" y="2487288"/>
            <a:ext cx="120374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none" numCol="1">
            <a:prstTxWarp prst="textArchUp">
              <a:avLst/>
            </a:prstTxWarp>
            <a:spAutoFit/>
          </a:bodyPr>
          <a:lstStyle>
            <a:lvl1pPr defTabSz="512445"/>
            <a:lvl2pPr marL="742950" indent="-285750" defTabSz="512445"/>
            <a:lvl3pPr marL="1143000" indent="-228600" defTabSz="512445"/>
            <a:lvl4pPr marL="1600200" indent="-228600" defTabSz="512445"/>
            <a:lvl5pPr marL="2057400" indent="-228600" defTabSz="512445"/>
            <a:lvl6pPr marL="2514600" indent="-228600" defTabSz="512445"/>
            <a:lvl7pPr marL="2971800" indent="-228600" defTabSz="512445"/>
            <a:lvl8pPr marL="3429000" indent="-228600" defTabSz="512445"/>
            <a:lvl9pPr marL="3886200" indent="-228600" defTabSz="512445"/>
          </a:lstStyle>
          <a:p>
            <a:pPr algn="ctr" defTabSz="683260">
              <a:defRPr/>
            </a:pPr>
            <a:r>
              <a:rPr lang="zh-CN" altLang="en-US" sz="2000" dirty="0">
                <a:solidFill>
                  <a:srgbClr val="FFFFFF"/>
                </a:solidFill>
                <a:cs typeface="+mn-ea"/>
                <a:sym typeface="+mn-lt"/>
              </a:rPr>
              <a:t>标题内容</a:t>
            </a:r>
          </a:p>
        </p:txBody>
      </p:sp>
      <p:sp>
        <p:nvSpPr>
          <p:cNvPr id="13" name="文本框 83"/>
          <p:cNvSpPr txBox="1">
            <a:spLocks noChangeArrowheads="1"/>
          </p:cNvSpPr>
          <p:nvPr/>
        </p:nvSpPr>
        <p:spPr bwMode="auto">
          <a:xfrm rot="2840204">
            <a:off x="6308694" y="2630832"/>
            <a:ext cx="120374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none" numCol="1">
            <a:prstTxWarp prst="textArchUp">
              <a:avLst/>
            </a:prstTxWarp>
            <a:spAutoFit/>
          </a:bodyPr>
          <a:lstStyle>
            <a:lvl1pPr defTabSz="512445"/>
            <a:lvl2pPr marL="742950" indent="-285750" defTabSz="512445"/>
            <a:lvl3pPr marL="1143000" indent="-228600" defTabSz="512445"/>
            <a:lvl4pPr marL="1600200" indent="-228600" defTabSz="512445"/>
            <a:lvl5pPr marL="2057400" indent="-228600" defTabSz="512445"/>
            <a:lvl6pPr marL="2514600" indent="-228600" defTabSz="512445"/>
            <a:lvl7pPr marL="2971800" indent="-228600" defTabSz="512445"/>
            <a:lvl8pPr marL="3429000" indent="-228600" defTabSz="512445"/>
            <a:lvl9pPr marL="3886200" indent="-228600" defTabSz="512445"/>
          </a:lstStyle>
          <a:p>
            <a:pPr algn="ctr" defTabSz="683260">
              <a:defRPr/>
            </a:pPr>
            <a:r>
              <a:rPr lang="zh-CN" altLang="en-US" sz="2000" dirty="0">
                <a:solidFill>
                  <a:srgbClr val="FFFFFF"/>
                </a:solidFill>
                <a:cs typeface="+mn-ea"/>
                <a:sym typeface="+mn-lt"/>
              </a:rPr>
              <a:t>标题内容</a:t>
            </a:r>
          </a:p>
        </p:txBody>
      </p:sp>
      <p:sp>
        <p:nvSpPr>
          <p:cNvPr id="14" name="文本框 83"/>
          <p:cNvSpPr txBox="1">
            <a:spLocks noChangeArrowheads="1"/>
          </p:cNvSpPr>
          <p:nvPr/>
        </p:nvSpPr>
        <p:spPr bwMode="auto">
          <a:xfrm rot="8384980">
            <a:off x="6241891" y="3992764"/>
            <a:ext cx="120374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none" numCol="1">
            <a:prstTxWarp prst="textArchUp">
              <a:avLst/>
            </a:prstTxWarp>
            <a:spAutoFit/>
          </a:bodyPr>
          <a:lstStyle>
            <a:lvl1pPr defTabSz="512445"/>
            <a:lvl2pPr marL="742950" indent="-285750" defTabSz="512445"/>
            <a:lvl3pPr marL="1143000" indent="-228600" defTabSz="512445"/>
            <a:lvl4pPr marL="1600200" indent="-228600" defTabSz="512445"/>
            <a:lvl5pPr marL="2057400" indent="-228600" defTabSz="512445"/>
            <a:lvl6pPr marL="2514600" indent="-228600" defTabSz="512445"/>
            <a:lvl7pPr marL="2971800" indent="-228600" defTabSz="512445"/>
            <a:lvl8pPr marL="3429000" indent="-228600" defTabSz="512445"/>
            <a:lvl9pPr marL="3886200" indent="-228600" defTabSz="512445"/>
          </a:lstStyle>
          <a:p>
            <a:pPr algn="ctr" defTabSz="683260">
              <a:defRPr/>
            </a:pPr>
            <a:r>
              <a:rPr lang="zh-CN" altLang="en-US" sz="2000" dirty="0">
                <a:solidFill>
                  <a:srgbClr val="FFFFFF"/>
                </a:solidFill>
                <a:cs typeface="+mn-ea"/>
                <a:sym typeface="+mn-lt"/>
              </a:rPr>
              <a:t>标题内容</a:t>
            </a:r>
          </a:p>
        </p:txBody>
      </p:sp>
      <p:sp>
        <p:nvSpPr>
          <p:cNvPr id="15" name="文本框 83"/>
          <p:cNvSpPr txBox="1">
            <a:spLocks noChangeArrowheads="1"/>
          </p:cNvSpPr>
          <p:nvPr/>
        </p:nvSpPr>
        <p:spPr bwMode="auto">
          <a:xfrm rot="13680979">
            <a:off x="4801089" y="3879233"/>
            <a:ext cx="120374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none" numCol="1">
            <a:prstTxWarp prst="textArchUp">
              <a:avLst/>
            </a:prstTxWarp>
            <a:spAutoFit/>
          </a:bodyPr>
          <a:lstStyle>
            <a:lvl1pPr defTabSz="512445"/>
            <a:lvl2pPr marL="742950" indent="-285750" defTabSz="512445"/>
            <a:lvl3pPr marL="1143000" indent="-228600" defTabSz="512445"/>
            <a:lvl4pPr marL="1600200" indent="-228600" defTabSz="512445"/>
            <a:lvl5pPr marL="2057400" indent="-228600" defTabSz="512445"/>
            <a:lvl6pPr marL="2514600" indent="-228600" defTabSz="512445"/>
            <a:lvl7pPr marL="2971800" indent="-228600" defTabSz="512445"/>
            <a:lvl8pPr marL="3429000" indent="-228600" defTabSz="512445"/>
            <a:lvl9pPr marL="3886200" indent="-228600" defTabSz="512445"/>
          </a:lstStyle>
          <a:p>
            <a:pPr algn="ctr" defTabSz="683260">
              <a:defRPr/>
            </a:pPr>
            <a:r>
              <a:rPr lang="zh-CN" altLang="en-US" sz="2000" dirty="0">
                <a:solidFill>
                  <a:srgbClr val="FFFFFF"/>
                </a:solidFill>
                <a:cs typeface="+mn-ea"/>
                <a:sym typeface="+mn-lt"/>
              </a:rPr>
              <a:t>标题内容</a:t>
            </a:r>
          </a:p>
        </p:txBody>
      </p:sp>
      <p:sp>
        <p:nvSpPr>
          <p:cNvPr id="16" name="矩形 15"/>
          <p:cNvSpPr/>
          <p:nvPr/>
        </p:nvSpPr>
        <p:spPr>
          <a:xfrm>
            <a:off x="1169572" y="1734622"/>
            <a:ext cx="3229520" cy="1569660"/>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17" name="矩形 16"/>
          <p:cNvSpPr/>
          <p:nvPr/>
        </p:nvSpPr>
        <p:spPr>
          <a:xfrm>
            <a:off x="2111364" y="1289757"/>
            <a:ext cx="2271003" cy="446917"/>
          </a:xfrm>
          <a:prstGeom prst="rect">
            <a:avLst/>
          </a:prstGeom>
        </p:spPr>
        <p:txBody>
          <a:bodyPr wrap="square">
            <a:spAutoFit/>
          </a:bodyPr>
          <a:lstStyle/>
          <a:p>
            <a:pPr algn="r">
              <a:lnSpc>
                <a:spcPct val="125000"/>
              </a:lnSpc>
            </a:pPr>
            <a:r>
              <a:rPr lang="en-US" altLang="zh-CN" sz="2000" b="1" dirty="0">
                <a:solidFill>
                  <a:schemeClr val="tx1">
                    <a:lumMod val="75000"/>
                    <a:lumOff val="25000"/>
                  </a:schemeClr>
                </a:solidFill>
                <a:cs typeface="+mn-ea"/>
                <a:sym typeface="+mn-lt"/>
              </a:rPr>
              <a:t>01  </a:t>
            </a:r>
            <a:r>
              <a:rPr lang="zh-CN" altLang="en-US" sz="2000" b="1" dirty="0">
                <a:solidFill>
                  <a:schemeClr val="tx1">
                    <a:lumMod val="75000"/>
                    <a:lumOff val="25000"/>
                  </a:schemeClr>
                </a:solidFill>
                <a:cs typeface="+mn-ea"/>
                <a:sym typeface="+mn-lt"/>
              </a:rPr>
              <a:t>输入标题内容</a:t>
            </a:r>
          </a:p>
        </p:txBody>
      </p:sp>
      <p:pic>
        <p:nvPicPr>
          <p:cNvPr id="18" name="图片 17"/>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434132" y="3013853"/>
            <a:ext cx="1313122" cy="944330"/>
          </a:xfrm>
          <a:prstGeom prst="rect">
            <a:avLst/>
          </a:prstGeom>
          <a:effectLst>
            <a:outerShdw blurRad="63500" sx="102000" sy="102000" algn="ctr" rotWithShape="0">
              <a:prstClr val="black">
                <a:alpha val="40000"/>
              </a:prstClr>
            </a:outerShdw>
          </a:effectLst>
        </p:spPr>
      </p:pic>
      <p:sp>
        <p:nvSpPr>
          <p:cNvPr id="20" name="矩形 19"/>
          <p:cNvSpPr/>
          <p:nvPr/>
        </p:nvSpPr>
        <p:spPr>
          <a:xfrm>
            <a:off x="1239425" y="4537207"/>
            <a:ext cx="3229520" cy="1569660"/>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21" name="矩形 20"/>
          <p:cNvSpPr/>
          <p:nvPr/>
        </p:nvSpPr>
        <p:spPr>
          <a:xfrm>
            <a:off x="2181217" y="4092342"/>
            <a:ext cx="2271003" cy="446917"/>
          </a:xfrm>
          <a:prstGeom prst="rect">
            <a:avLst/>
          </a:prstGeom>
        </p:spPr>
        <p:txBody>
          <a:bodyPr wrap="square">
            <a:spAutoFit/>
          </a:bodyPr>
          <a:lstStyle/>
          <a:p>
            <a:pPr algn="r">
              <a:lnSpc>
                <a:spcPct val="125000"/>
              </a:lnSpc>
            </a:pPr>
            <a:r>
              <a:rPr lang="en-US" altLang="zh-CN" sz="2000" b="1" dirty="0">
                <a:solidFill>
                  <a:schemeClr val="tx1">
                    <a:lumMod val="75000"/>
                    <a:lumOff val="25000"/>
                  </a:schemeClr>
                </a:solidFill>
                <a:cs typeface="+mn-ea"/>
                <a:sym typeface="+mn-lt"/>
              </a:rPr>
              <a:t>03  </a:t>
            </a:r>
            <a:r>
              <a:rPr lang="zh-CN" altLang="en-US" sz="2000" b="1" dirty="0">
                <a:solidFill>
                  <a:schemeClr val="tx1">
                    <a:lumMod val="75000"/>
                    <a:lumOff val="25000"/>
                  </a:schemeClr>
                </a:solidFill>
                <a:cs typeface="+mn-ea"/>
                <a:sym typeface="+mn-lt"/>
              </a:rPr>
              <a:t>输入标题内容</a:t>
            </a:r>
          </a:p>
        </p:txBody>
      </p:sp>
      <p:sp>
        <p:nvSpPr>
          <p:cNvPr id="24" name="矩形 23"/>
          <p:cNvSpPr/>
          <p:nvPr/>
        </p:nvSpPr>
        <p:spPr>
          <a:xfrm>
            <a:off x="7953258" y="1734622"/>
            <a:ext cx="3229520" cy="1569660"/>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25" name="矩形 24"/>
          <p:cNvSpPr/>
          <p:nvPr/>
        </p:nvSpPr>
        <p:spPr>
          <a:xfrm>
            <a:off x="7879060" y="1289757"/>
            <a:ext cx="2271003" cy="446917"/>
          </a:xfrm>
          <a:prstGeom prst="rect">
            <a:avLst/>
          </a:prstGeom>
        </p:spPr>
        <p:txBody>
          <a:bodyPr wrap="square">
            <a:spAutoFit/>
          </a:bodyPr>
          <a:lstStyle/>
          <a:p>
            <a:pPr algn="ctr">
              <a:lnSpc>
                <a:spcPct val="125000"/>
              </a:lnSpc>
            </a:pPr>
            <a:r>
              <a:rPr lang="en-US" altLang="zh-CN" sz="2000" b="1" dirty="0">
                <a:solidFill>
                  <a:schemeClr val="tx1">
                    <a:lumMod val="75000"/>
                    <a:lumOff val="25000"/>
                  </a:schemeClr>
                </a:solidFill>
                <a:cs typeface="+mn-ea"/>
                <a:sym typeface="+mn-lt"/>
              </a:rPr>
              <a:t>02  </a:t>
            </a:r>
            <a:r>
              <a:rPr lang="zh-CN" altLang="en-US" sz="2000" b="1" dirty="0">
                <a:solidFill>
                  <a:schemeClr val="tx1">
                    <a:lumMod val="75000"/>
                    <a:lumOff val="25000"/>
                  </a:schemeClr>
                </a:solidFill>
                <a:cs typeface="+mn-ea"/>
                <a:sym typeface="+mn-lt"/>
              </a:rPr>
              <a:t>输入标题内容</a:t>
            </a:r>
          </a:p>
        </p:txBody>
      </p:sp>
      <p:sp>
        <p:nvSpPr>
          <p:cNvPr id="26" name="矩形 25"/>
          <p:cNvSpPr/>
          <p:nvPr/>
        </p:nvSpPr>
        <p:spPr>
          <a:xfrm>
            <a:off x="8023111" y="4537207"/>
            <a:ext cx="3229520" cy="1569660"/>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27" name="矩形 26"/>
          <p:cNvSpPr/>
          <p:nvPr/>
        </p:nvSpPr>
        <p:spPr>
          <a:xfrm>
            <a:off x="7948913" y="4092342"/>
            <a:ext cx="2271003" cy="446917"/>
          </a:xfrm>
          <a:prstGeom prst="rect">
            <a:avLst/>
          </a:prstGeom>
        </p:spPr>
        <p:txBody>
          <a:bodyPr wrap="square">
            <a:spAutoFit/>
          </a:bodyPr>
          <a:lstStyle/>
          <a:p>
            <a:pPr algn="ctr">
              <a:lnSpc>
                <a:spcPct val="125000"/>
              </a:lnSpc>
            </a:pPr>
            <a:r>
              <a:rPr lang="en-US" altLang="zh-CN" sz="2000" b="1" dirty="0">
                <a:solidFill>
                  <a:schemeClr val="tx1">
                    <a:lumMod val="75000"/>
                    <a:lumOff val="25000"/>
                  </a:schemeClr>
                </a:solidFill>
                <a:cs typeface="+mn-ea"/>
                <a:sym typeface="+mn-lt"/>
              </a:rPr>
              <a:t>04  </a:t>
            </a:r>
            <a:r>
              <a:rPr lang="zh-CN" altLang="en-US" sz="2000" b="1" dirty="0">
                <a:solidFill>
                  <a:schemeClr val="tx1">
                    <a:lumMod val="75000"/>
                    <a:lumOff val="25000"/>
                  </a:schemeClr>
                </a:solidFill>
                <a:cs typeface="+mn-ea"/>
                <a:sym typeface="+mn-lt"/>
              </a:rPr>
              <a:t>输入标题内容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115181" y="-747099"/>
            <a:ext cx="8502343" cy="8460462"/>
          </a:xfrm>
          <a:prstGeom prst="rect">
            <a:avLst/>
          </a:prstGeom>
        </p:spPr>
      </p:pic>
      <p:pic>
        <p:nvPicPr>
          <p:cNvPr id="7" name="图片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890289" y="385682"/>
            <a:ext cx="8203578" cy="5521099"/>
          </a:xfrm>
          <a:prstGeom prst="rect">
            <a:avLst/>
          </a:prstGeom>
        </p:spPr>
      </p:pic>
      <p:grpSp>
        <p:nvGrpSpPr>
          <p:cNvPr id="4" name="组合 3"/>
          <p:cNvGrpSpPr/>
          <p:nvPr/>
        </p:nvGrpSpPr>
        <p:grpSpPr>
          <a:xfrm>
            <a:off x="6414768" y="1265461"/>
            <a:ext cx="4297080" cy="4968556"/>
            <a:chOff x="3953013" y="796471"/>
            <a:chExt cx="4297080" cy="4968556"/>
          </a:xfrm>
        </p:grpSpPr>
        <p:sp>
          <p:nvSpPr>
            <p:cNvPr id="6" name="矩形 5"/>
            <p:cNvSpPr/>
            <p:nvPr/>
          </p:nvSpPr>
          <p:spPr>
            <a:xfrm>
              <a:off x="5250942" y="2165793"/>
              <a:ext cx="738664" cy="2892093"/>
            </a:xfrm>
            <a:prstGeom prst="rect">
              <a:avLst/>
            </a:prstGeom>
            <a:noFill/>
          </p:spPr>
          <p:txBody>
            <a:bodyPr vert="eaVert" wrap="square">
              <a:spAutoFit/>
            </a:bodyPr>
            <a:lstStyle/>
            <a:p>
              <a:pPr algn="dist"/>
              <a:r>
                <a:rPr lang="zh-CN" altLang="en-US" sz="3600" dirty="0">
                  <a:ln w="6350">
                    <a:noFill/>
                  </a:ln>
                  <a:solidFill>
                    <a:schemeClr val="tx1">
                      <a:lumMod val="75000"/>
                      <a:lumOff val="25000"/>
                    </a:schemeClr>
                  </a:solidFill>
                  <a:cs typeface="+mn-ea"/>
                  <a:sym typeface="+mn-lt"/>
                </a:rPr>
                <a:t>添加标题内容</a:t>
              </a:r>
            </a:p>
          </p:txBody>
        </p:sp>
        <p:cxnSp>
          <p:nvCxnSpPr>
            <p:cNvPr id="8" name="直接连接符 7"/>
            <p:cNvCxnSpPr/>
            <p:nvPr/>
          </p:nvCxnSpPr>
          <p:spPr>
            <a:xfrm flipH="1">
              <a:off x="6689865" y="1531048"/>
              <a:ext cx="654203" cy="488786"/>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072894" y="1106719"/>
              <a:ext cx="1177199" cy="87954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6064" y="4072613"/>
              <a:ext cx="615121" cy="45958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953013" y="4463738"/>
              <a:ext cx="1053455" cy="787080"/>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57429" y="940062"/>
              <a:ext cx="1212857" cy="1212857"/>
              <a:chOff x="2101684" y="1149464"/>
              <a:chExt cx="1212857" cy="1212857"/>
            </a:xfrm>
          </p:grpSpPr>
          <p:sp>
            <p:nvSpPr>
              <p:cNvPr id="15" name="椭圆 14"/>
              <p:cNvSpPr/>
              <p:nvPr/>
            </p:nvSpPr>
            <p:spPr>
              <a:xfrm>
                <a:off x="2101684" y="1149464"/>
                <a:ext cx="1212857" cy="1212857"/>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2200281" y="1334219"/>
                <a:ext cx="1015663" cy="843347"/>
              </a:xfrm>
              <a:prstGeom prst="rect">
                <a:avLst/>
              </a:prstGeom>
              <a:noFill/>
            </p:spPr>
            <p:txBody>
              <a:bodyPr vert="eaVert" wrap="square" rtlCol="0">
                <a:spAutoFit/>
              </a:bodyPr>
              <a:lstStyle/>
              <a:p>
                <a:r>
                  <a:rPr lang="zh-CN" altLang="en-US" sz="5400" dirty="0">
                    <a:ln w="6350">
                      <a:noFill/>
                    </a:ln>
                    <a:solidFill>
                      <a:schemeClr val="bg1"/>
                    </a:solidFill>
                    <a:cs typeface="+mn-ea"/>
                    <a:sym typeface="+mn-lt"/>
                  </a:rPr>
                  <a:t>叁</a:t>
                </a:r>
              </a:p>
            </p:txBody>
          </p:sp>
        </p:grpSp>
        <p:sp>
          <p:nvSpPr>
            <p:cNvPr id="13" name="矩形 12"/>
            <p:cNvSpPr/>
            <p:nvPr/>
          </p:nvSpPr>
          <p:spPr>
            <a:xfrm>
              <a:off x="5690780" y="796471"/>
              <a:ext cx="1015663" cy="1657311"/>
            </a:xfrm>
            <a:prstGeom prst="rect">
              <a:avLst/>
            </a:prstGeom>
            <a:noFill/>
          </p:spPr>
          <p:txBody>
            <a:bodyPr vert="eaVert" wrap="square">
              <a:spAutoFit/>
            </a:bodyPr>
            <a:lstStyle/>
            <a:p>
              <a:pPr algn="dist"/>
              <a:r>
                <a:rPr lang="zh-CN" altLang="en-US" sz="5400" dirty="0">
                  <a:ln w="6350">
                    <a:noFill/>
                  </a:ln>
                  <a:solidFill>
                    <a:schemeClr val="tx1">
                      <a:lumMod val="75000"/>
                      <a:lumOff val="25000"/>
                    </a:schemeClr>
                  </a:solidFill>
                  <a:cs typeface="+mn-ea"/>
                  <a:sym typeface="+mn-lt"/>
                </a:rPr>
                <a:t>此处</a:t>
              </a:r>
            </a:p>
          </p:txBody>
        </p:sp>
        <p:sp>
          <p:nvSpPr>
            <p:cNvPr id="14" name="文本框 13"/>
            <p:cNvSpPr txBox="1"/>
            <p:nvPr/>
          </p:nvSpPr>
          <p:spPr>
            <a:xfrm>
              <a:off x="5698093" y="2484799"/>
              <a:ext cx="738664" cy="3280228"/>
            </a:xfrm>
            <a:prstGeom prst="rect">
              <a:avLst/>
            </a:prstGeom>
            <a:noFill/>
          </p:spPr>
          <p:txBody>
            <a:bodyPr vert="eaVert" wrap="square" rtlCol="0">
              <a:spAutoFit/>
            </a:bodyPr>
            <a:lstStyle/>
            <a:p>
              <a:r>
                <a:rPr lang="en-US" altLang="zh-CN" spc="300" dirty="0">
                  <a:solidFill>
                    <a:schemeClr val="tx1">
                      <a:lumMod val="75000"/>
                      <a:lumOff val="25000"/>
                    </a:schemeClr>
                  </a:solidFill>
                  <a:cs typeface="+mn-ea"/>
                  <a:sym typeface="+mn-lt"/>
                </a:rPr>
                <a:t>Add the title content here</a:t>
              </a:r>
              <a:endParaRPr lang="zh-CN" altLang="en-US" spc="300" dirty="0">
                <a:solidFill>
                  <a:schemeClr val="tx1">
                    <a:lumMod val="75000"/>
                    <a:lumOff val="25000"/>
                  </a:schemeClr>
                </a:solidFill>
                <a:cs typeface="+mn-ea"/>
                <a:sym typeface="+mn-lt"/>
              </a:endParaRPr>
            </a:p>
          </p:txBody>
        </p:sp>
      </p:grpSp>
      <p:pic>
        <p:nvPicPr>
          <p:cNvPr id="17" name="图片 16"/>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367061" y="4873608"/>
            <a:ext cx="2515239" cy="1808831"/>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8" name="文本框 4"/>
          <p:cNvSpPr txBox="1"/>
          <p:nvPr/>
        </p:nvSpPr>
        <p:spPr>
          <a:xfrm>
            <a:off x="1922271" y="1603066"/>
            <a:ext cx="493618" cy="410561"/>
          </a:xfrm>
          <a:prstGeom prst="rect">
            <a:avLst/>
          </a:prstGeom>
          <a:noFill/>
        </p:spPr>
        <p:txBody>
          <a:bodyPr wrap="none" lIns="117208" tIns="58604" rIns="117208" bIns="58604">
            <a:prstTxWarp prst="textPlain">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9CAFD2"/>
                </a:solidFill>
                <a:effectLst/>
                <a:uLnTx/>
                <a:uFillTx/>
                <a:cs typeface="+mn-ea"/>
                <a:sym typeface="+mn-lt"/>
              </a:rPr>
              <a:t>“</a:t>
            </a:r>
          </a:p>
        </p:txBody>
      </p:sp>
      <p:sp>
        <p:nvSpPr>
          <p:cNvPr id="9" name="矩形 8"/>
          <p:cNvSpPr/>
          <p:nvPr/>
        </p:nvSpPr>
        <p:spPr>
          <a:xfrm>
            <a:off x="2415889" y="1997039"/>
            <a:ext cx="8469825" cy="78726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点击文本框即可进行编辑输入相关内容点击文本框即可进行编辑输入相关内容点击文本框即可进行编辑输入相关内容点击文本框即可进行编辑。</a:t>
            </a:r>
          </a:p>
        </p:txBody>
      </p:sp>
      <p:sp>
        <p:nvSpPr>
          <p:cNvPr id="10" name="矩形 9"/>
          <p:cNvSpPr/>
          <p:nvPr/>
        </p:nvSpPr>
        <p:spPr>
          <a:xfrm>
            <a:off x="2437661" y="1568762"/>
            <a:ext cx="1953209" cy="446917"/>
          </a:xfrm>
          <a:prstGeom prst="rect">
            <a:avLst/>
          </a:prstGeom>
        </p:spPr>
        <p:txBody>
          <a:bodyPr wrap="square">
            <a:spAutoFit/>
          </a:bodyPr>
          <a:lstStyle/>
          <a:p>
            <a:pPr>
              <a:lnSpc>
                <a:spcPct val="125000"/>
              </a:lnSpc>
            </a:pPr>
            <a:r>
              <a:rPr lang="zh-CN" altLang="en-US" sz="2000" b="1" dirty="0">
                <a:solidFill>
                  <a:schemeClr val="tx1">
                    <a:lumMod val="75000"/>
                    <a:lumOff val="25000"/>
                  </a:schemeClr>
                </a:solidFill>
                <a:cs typeface="+mn-ea"/>
                <a:sym typeface="+mn-lt"/>
              </a:rPr>
              <a:t>输入标题内容</a:t>
            </a:r>
          </a:p>
        </p:txBody>
      </p:sp>
      <p:sp>
        <p:nvSpPr>
          <p:cNvPr id="12" name="任意多边形: 形状 9"/>
          <p:cNvSpPr/>
          <p:nvPr/>
        </p:nvSpPr>
        <p:spPr>
          <a:xfrm>
            <a:off x="5815964" y="3348770"/>
            <a:ext cx="504056" cy="1385955"/>
          </a:xfrm>
          <a:custGeom>
            <a:avLst/>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3" name="任意多边形: 形状 8"/>
          <p:cNvSpPr/>
          <p:nvPr/>
        </p:nvSpPr>
        <p:spPr>
          <a:xfrm>
            <a:off x="4015764" y="2961626"/>
            <a:ext cx="1908212" cy="2160240"/>
          </a:xfrm>
          <a:custGeom>
            <a:avLst/>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4" name="任意多边形: 形状 7"/>
          <p:cNvSpPr/>
          <p:nvPr/>
        </p:nvSpPr>
        <p:spPr>
          <a:xfrm>
            <a:off x="6212008" y="2961626"/>
            <a:ext cx="1908212" cy="2160240"/>
          </a:xfrm>
          <a:custGeom>
            <a:avLst/>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cxnSp>
        <p:nvCxnSpPr>
          <p:cNvPr id="15" name="直接连接符 14"/>
          <p:cNvCxnSpPr/>
          <p:nvPr/>
        </p:nvCxnSpPr>
        <p:spPr>
          <a:xfrm flipH="1">
            <a:off x="1203468" y="3708868"/>
            <a:ext cx="2380248" cy="0"/>
          </a:xfrm>
          <a:prstGeom prst="line">
            <a:avLst/>
          </a:prstGeom>
          <a:ln w="6350" cap="rnd">
            <a:solidFill>
              <a:srgbClr val="9CAFD2"/>
            </a:solidFill>
            <a:prstDash val="dash"/>
            <a:roun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655425" y="3712929"/>
            <a:ext cx="657634" cy="657634"/>
          </a:xfrm>
          <a:prstGeom prst="ellipse">
            <a:avLst/>
          </a:prstGeom>
          <a:solidFill>
            <a:schemeClr val="bg1"/>
          </a:solidFill>
          <a:ln w="9525" cap="flat" cmpd="sng" algn="ctr">
            <a:solidFill>
              <a:srgbClr val="9CAFD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lumMod val="85000"/>
                    <a:lumOff val="15000"/>
                  </a:schemeClr>
                </a:solidFill>
                <a:effectLst/>
                <a:uLnTx/>
                <a:uFillTx/>
                <a:cs typeface="+mn-ea"/>
                <a:sym typeface="+mn-lt"/>
              </a:rPr>
              <a:t>01</a:t>
            </a:r>
            <a:endParaRPr kumimoji="0"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17" name="椭圆 16"/>
          <p:cNvSpPr/>
          <p:nvPr/>
        </p:nvSpPr>
        <p:spPr>
          <a:xfrm>
            <a:off x="7776148" y="3712929"/>
            <a:ext cx="657634" cy="657634"/>
          </a:xfrm>
          <a:prstGeom prst="ellipse">
            <a:avLst/>
          </a:prstGeom>
          <a:solidFill>
            <a:schemeClr val="bg1"/>
          </a:solidFill>
          <a:ln w="9525" cap="flat" cmpd="sng" algn="ctr">
            <a:solidFill>
              <a:srgbClr val="9CAFD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tx1">
                    <a:lumMod val="85000"/>
                    <a:lumOff val="15000"/>
                  </a:schemeClr>
                </a:solidFill>
                <a:effectLst/>
                <a:uLnTx/>
                <a:uFillTx/>
                <a:cs typeface="+mn-ea"/>
                <a:sym typeface="+mn-lt"/>
              </a:rPr>
              <a:t>02</a:t>
            </a:r>
            <a:endParaRPr kumimoji="0"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cxnSp>
        <p:nvCxnSpPr>
          <p:cNvPr id="18" name="直接连接符 17"/>
          <p:cNvCxnSpPr/>
          <p:nvPr/>
        </p:nvCxnSpPr>
        <p:spPr>
          <a:xfrm flipH="1">
            <a:off x="8518668" y="3708868"/>
            <a:ext cx="2380248" cy="0"/>
          </a:xfrm>
          <a:prstGeom prst="line">
            <a:avLst/>
          </a:prstGeom>
          <a:ln w="6350" cap="rnd">
            <a:solidFill>
              <a:srgbClr val="9CAFD2"/>
            </a:solidFill>
            <a:prstDash val="dash"/>
            <a:round/>
          </a:ln>
        </p:spPr>
        <p:style>
          <a:lnRef idx="1">
            <a:schemeClr val="accent1"/>
          </a:lnRef>
          <a:fillRef idx="0">
            <a:schemeClr val="accent1"/>
          </a:fillRef>
          <a:effectRef idx="0">
            <a:schemeClr val="accent1"/>
          </a:effectRef>
          <a:fontRef idx="minor">
            <a:schemeClr val="tx1"/>
          </a:fontRef>
        </p:style>
      </p:cxnSp>
      <p:sp>
        <p:nvSpPr>
          <p:cNvPr id="24" name="椭圆 46"/>
          <p:cNvSpPr/>
          <p:nvPr/>
        </p:nvSpPr>
        <p:spPr>
          <a:xfrm>
            <a:off x="4683237" y="3683458"/>
            <a:ext cx="691879" cy="71588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25" name="椭圆 47"/>
          <p:cNvSpPr/>
          <p:nvPr/>
        </p:nvSpPr>
        <p:spPr>
          <a:xfrm>
            <a:off x="6804772" y="3683458"/>
            <a:ext cx="715888" cy="71588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30" name="矩形 29"/>
          <p:cNvSpPr/>
          <p:nvPr/>
        </p:nvSpPr>
        <p:spPr>
          <a:xfrm>
            <a:off x="455957" y="3790534"/>
            <a:ext cx="3229520" cy="1569660"/>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31" name="矩形 30"/>
          <p:cNvSpPr/>
          <p:nvPr/>
        </p:nvSpPr>
        <p:spPr>
          <a:xfrm>
            <a:off x="1414474" y="3231536"/>
            <a:ext cx="2271003" cy="446917"/>
          </a:xfrm>
          <a:prstGeom prst="rect">
            <a:avLst/>
          </a:prstGeom>
        </p:spPr>
        <p:txBody>
          <a:bodyPr wrap="square">
            <a:spAutoFit/>
          </a:bodyPr>
          <a:lstStyle/>
          <a:p>
            <a:pPr algn="r">
              <a:lnSpc>
                <a:spcPct val="125000"/>
              </a:lnSpc>
            </a:pPr>
            <a:r>
              <a:rPr lang="zh-CN" altLang="en-US" sz="2000" b="1" dirty="0">
                <a:solidFill>
                  <a:schemeClr val="tx1">
                    <a:lumMod val="75000"/>
                    <a:lumOff val="25000"/>
                  </a:schemeClr>
                </a:solidFill>
                <a:cs typeface="+mn-ea"/>
                <a:sym typeface="+mn-lt"/>
              </a:rPr>
              <a:t>输入标题内容</a:t>
            </a:r>
          </a:p>
        </p:txBody>
      </p:sp>
      <p:sp>
        <p:nvSpPr>
          <p:cNvPr id="32" name="矩形 31"/>
          <p:cNvSpPr/>
          <p:nvPr/>
        </p:nvSpPr>
        <p:spPr>
          <a:xfrm>
            <a:off x="8492520" y="3790534"/>
            <a:ext cx="3229520" cy="1569660"/>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33" name="矩形 32"/>
          <p:cNvSpPr/>
          <p:nvPr/>
        </p:nvSpPr>
        <p:spPr>
          <a:xfrm>
            <a:off x="8471117" y="3231536"/>
            <a:ext cx="2271003" cy="446917"/>
          </a:xfrm>
          <a:prstGeom prst="rect">
            <a:avLst/>
          </a:prstGeom>
        </p:spPr>
        <p:txBody>
          <a:bodyPr wrap="square">
            <a:spAutoFit/>
          </a:bodyPr>
          <a:lstStyle/>
          <a:p>
            <a:pPr>
              <a:lnSpc>
                <a:spcPct val="125000"/>
              </a:lnSpc>
            </a:pPr>
            <a:r>
              <a:rPr lang="zh-CN" altLang="en-US" sz="2000" b="1" dirty="0">
                <a:solidFill>
                  <a:schemeClr val="tx1">
                    <a:lumMod val="75000"/>
                    <a:lumOff val="25000"/>
                  </a:schemeClr>
                </a:solidFill>
                <a:cs typeface="+mn-ea"/>
                <a:sym typeface="+mn-lt"/>
              </a:rPr>
              <a:t>输入标题内容</a:t>
            </a:r>
          </a:p>
        </p:txBody>
      </p:sp>
      <p:sp>
        <p:nvSpPr>
          <p:cNvPr id="34" name="矩形 33"/>
          <p:cNvSpPr/>
          <p:nvPr/>
        </p:nvSpPr>
        <p:spPr>
          <a:xfrm>
            <a:off x="1644395" y="5708390"/>
            <a:ext cx="8909041" cy="422167"/>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26" name="任意多边形: 形状 2">
            <a:extLst>
              <a:ext uri="{FF2B5EF4-FFF2-40B4-BE49-F238E27FC236}">
                <a16:creationId xmlns:a16="http://schemas.microsoft.com/office/drawing/2014/main" id="{0117DDC2-6C20-B067-701F-AA0A1355796E}"/>
              </a:ext>
            </a:extLst>
          </p:cNvPr>
          <p:cNvSpPr/>
          <p:nvPr/>
        </p:nvSpPr>
        <p:spPr>
          <a:xfrm rot="2758124">
            <a:off x="9027535" y="2751216"/>
            <a:ext cx="2287325" cy="228732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3"/>
            <a:srcRect/>
            <a:tile tx="0" ty="0" sx="100000" sy="100000" flip="none" algn="ctr"/>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a:solidFill>
                <a:schemeClr val="tx1">
                  <a:lumMod val="75000"/>
                  <a:lumOff val="25000"/>
                </a:schemeClr>
              </a:solidFill>
              <a:cs typeface="+mn-ea"/>
              <a:sym typeface="+mn-lt"/>
            </a:endParaRPr>
          </a:p>
        </p:txBody>
      </p:sp>
      <p:sp>
        <p:nvSpPr>
          <p:cNvPr id="46" name="文本框 19">
            <a:extLst>
              <a:ext uri="{FF2B5EF4-FFF2-40B4-BE49-F238E27FC236}">
                <a16:creationId xmlns:a16="http://schemas.microsoft.com/office/drawing/2014/main" id="{E836FC5C-843B-71F0-C1C9-FB1C29DFA442}"/>
              </a:ext>
            </a:extLst>
          </p:cNvPr>
          <p:cNvSpPr txBox="1"/>
          <p:nvPr/>
        </p:nvSpPr>
        <p:spPr>
          <a:xfrm>
            <a:off x="2038941" y="1985173"/>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tx1">
                    <a:lumMod val="75000"/>
                    <a:lumOff val="25000"/>
                  </a:schemeClr>
                </a:solidFill>
                <a:cs typeface="+mn-ea"/>
                <a:sym typeface="+mn-lt"/>
              </a:rPr>
              <a:t>标题内容</a:t>
            </a:r>
          </a:p>
        </p:txBody>
      </p:sp>
      <p:sp>
        <p:nvSpPr>
          <p:cNvPr id="47" name="文本框 20">
            <a:extLst>
              <a:ext uri="{FF2B5EF4-FFF2-40B4-BE49-F238E27FC236}">
                <a16:creationId xmlns:a16="http://schemas.microsoft.com/office/drawing/2014/main" id="{9CF5B7BE-7913-1ACC-05E2-EF5B44FD303E}"/>
              </a:ext>
            </a:extLst>
          </p:cNvPr>
          <p:cNvSpPr txBox="1"/>
          <p:nvPr/>
        </p:nvSpPr>
        <p:spPr>
          <a:xfrm>
            <a:off x="2038941" y="2423345"/>
            <a:ext cx="3895846" cy="418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cs typeface="+mn-ea"/>
                <a:sym typeface="+mn-lt"/>
              </a:rPr>
              <a:t>通过复制您的文本后，在此框中选择粘贴。</a:t>
            </a:r>
          </a:p>
        </p:txBody>
      </p:sp>
      <p:sp>
        <p:nvSpPr>
          <p:cNvPr id="45" name="椭圆 44">
            <a:extLst>
              <a:ext uri="{FF2B5EF4-FFF2-40B4-BE49-F238E27FC236}">
                <a16:creationId xmlns:a16="http://schemas.microsoft.com/office/drawing/2014/main" id="{A270A611-6F22-80F3-4754-F3BA98B31F7B}"/>
              </a:ext>
            </a:extLst>
          </p:cNvPr>
          <p:cNvSpPr/>
          <p:nvPr/>
        </p:nvSpPr>
        <p:spPr>
          <a:xfrm>
            <a:off x="1324687" y="2068703"/>
            <a:ext cx="688854" cy="688854"/>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42" name="文本框 15">
            <a:extLst>
              <a:ext uri="{FF2B5EF4-FFF2-40B4-BE49-F238E27FC236}">
                <a16:creationId xmlns:a16="http://schemas.microsoft.com/office/drawing/2014/main" id="{6690FA24-61C3-BDC1-0E53-43BE4BF02983}"/>
              </a:ext>
            </a:extLst>
          </p:cNvPr>
          <p:cNvSpPr txBox="1"/>
          <p:nvPr/>
        </p:nvSpPr>
        <p:spPr>
          <a:xfrm>
            <a:off x="2038941" y="3433149"/>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tx1">
                    <a:lumMod val="75000"/>
                    <a:lumOff val="25000"/>
                  </a:schemeClr>
                </a:solidFill>
                <a:cs typeface="+mn-ea"/>
                <a:sym typeface="+mn-lt"/>
              </a:rPr>
              <a:t>标题内容</a:t>
            </a:r>
          </a:p>
        </p:txBody>
      </p:sp>
      <p:sp>
        <p:nvSpPr>
          <p:cNvPr id="43" name="文本框 16">
            <a:extLst>
              <a:ext uri="{FF2B5EF4-FFF2-40B4-BE49-F238E27FC236}">
                <a16:creationId xmlns:a16="http://schemas.microsoft.com/office/drawing/2014/main" id="{89561DD5-9EE4-695B-989D-EEE456874B79}"/>
              </a:ext>
            </a:extLst>
          </p:cNvPr>
          <p:cNvSpPr txBox="1"/>
          <p:nvPr/>
        </p:nvSpPr>
        <p:spPr>
          <a:xfrm>
            <a:off x="2038941" y="3871321"/>
            <a:ext cx="3895846" cy="418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cs typeface="+mn-ea"/>
                <a:sym typeface="+mn-lt"/>
              </a:rPr>
              <a:t>通过复制您的文本后，在此框中选择粘贴。</a:t>
            </a:r>
          </a:p>
        </p:txBody>
      </p:sp>
      <p:sp>
        <p:nvSpPr>
          <p:cNvPr id="41" name="椭圆 40">
            <a:extLst>
              <a:ext uri="{FF2B5EF4-FFF2-40B4-BE49-F238E27FC236}">
                <a16:creationId xmlns:a16="http://schemas.microsoft.com/office/drawing/2014/main" id="{D8C87918-3ABB-8B49-93CD-B7C9971EE972}"/>
              </a:ext>
            </a:extLst>
          </p:cNvPr>
          <p:cNvSpPr/>
          <p:nvPr/>
        </p:nvSpPr>
        <p:spPr>
          <a:xfrm>
            <a:off x="1324687" y="3516679"/>
            <a:ext cx="688854" cy="688854"/>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cs typeface="+mn-ea"/>
                <a:sym typeface="+mn-lt"/>
              </a:rPr>
              <a:t>02</a:t>
            </a:r>
            <a:endParaRPr lang="zh-CN" altLang="en-US" b="1" dirty="0">
              <a:solidFill>
                <a:schemeClr val="bg1"/>
              </a:solidFill>
              <a:cs typeface="+mn-ea"/>
              <a:sym typeface="+mn-lt"/>
            </a:endParaRPr>
          </a:p>
        </p:txBody>
      </p:sp>
      <p:sp>
        <p:nvSpPr>
          <p:cNvPr id="38" name="文本框 11">
            <a:extLst>
              <a:ext uri="{FF2B5EF4-FFF2-40B4-BE49-F238E27FC236}">
                <a16:creationId xmlns:a16="http://schemas.microsoft.com/office/drawing/2014/main" id="{C1678940-D107-32CF-807A-6A6E8E2CA777}"/>
              </a:ext>
            </a:extLst>
          </p:cNvPr>
          <p:cNvSpPr txBox="1"/>
          <p:nvPr/>
        </p:nvSpPr>
        <p:spPr>
          <a:xfrm>
            <a:off x="2038941" y="4881125"/>
            <a:ext cx="141577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tx1">
                    <a:lumMod val="75000"/>
                    <a:lumOff val="25000"/>
                  </a:schemeClr>
                </a:solidFill>
                <a:cs typeface="+mn-ea"/>
                <a:sym typeface="+mn-lt"/>
              </a:rPr>
              <a:t>标题内容</a:t>
            </a:r>
          </a:p>
        </p:txBody>
      </p:sp>
      <p:sp>
        <p:nvSpPr>
          <p:cNvPr id="39" name="文本框 12">
            <a:extLst>
              <a:ext uri="{FF2B5EF4-FFF2-40B4-BE49-F238E27FC236}">
                <a16:creationId xmlns:a16="http://schemas.microsoft.com/office/drawing/2014/main" id="{5B7BD7B2-55E5-D438-F553-6175BF034276}"/>
              </a:ext>
            </a:extLst>
          </p:cNvPr>
          <p:cNvSpPr txBox="1"/>
          <p:nvPr/>
        </p:nvSpPr>
        <p:spPr>
          <a:xfrm>
            <a:off x="2038941" y="5319297"/>
            <a:ext cx="3895846" cy="418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cs typeface="+mn-ea"/>
                <a:sym typeface="+mn-lt"/>
              </a:rPr>
              <a:t>通过复制您的文本后，在此框中选择粘贴。</a:t>
            </a:r>
          </a:p>
        </p:txBody>
      </p:sp>
      <p:sp>
        <p:nvSpPr>
          <p:cNvPr id="37" name="椭圆 36">
            <a:extLst>
              <a:ext uri="{FF2B5EF4-FFF2-40B4-BE49-F238E27FC236}">
                <a16:creationId xmlns:a16="http://schemas.microsoft.com/office/drawing/2014/main" id="{0B037B8B-1060-9727-ADE6-82053D4948EA}"/>
              </a:ext>
            </a:extLst>
          </p:cNvPr>
          <p:cNvSpPr/>
          <p:nvPr/>
        </p:nvSpPr>
        <p:spPr>
          <a:xfrm>
            <a:off x="1324687" y="4964655"/>
            <a:ext cx="688854" cy="688854"/>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49" name="任意多边形: 形状 1">
            <a:extLst>
              <a:ext uri="{FF2B5EF4-FFF2-40B4-BE49-F238E27FC236}">
                <a16:creationId xmlns:a16="http://schemas.microsoft.com/office/drawing/2014/main" id="{A632C9FB-EE76-DF92-E099-414A27041AF6}"/>
              </a:ext>
            </a:extLst>
          </p:cNvPr>
          <p:cNvSpPr/>
          <p:nvPr/>
        </p:nvSpPr>
        <p:spPr>
          <a:xfrm rot="2758124">
            <a:off x="7718053" y="1732024"/>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9CAFD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dirty="0">
              <a:solidFill>
                <a:schemeClr val="bg1"/>
              </a:solidFill>
              <a:cs typeface="+mn-ea"/>
              <a:sym typeface="+mn-lt"/>
            </a:endParaRPr>
          </a:p>
        </p:txBody>
      </p:sp>
      <p:sp>
        <p:nvSpPr>
          <p:cNvPr id="50" name="文本框 21">
            <a:extLst>
              <a:ext uri="{FF2B5EF4-FFF2-40B4-BE49-F238E27FC236}">
                <a16:creationId xmlns:a16="http://schemas.microsoft.com/office/drawing/2014/main" id="{159C1874-B154-C64B-D16C-14CBA53F0F44}"/>
              </a:ext>
            </a:extLst>
          </p:cNvPr>
          <p:cNvSpPr txBox="1"/>
          <p:nvPr/>
        </p:nvSpPr>
        <p:spPr>
          <a:xfrm>
            <a:off x="8000047" y="2337183"/>
            <a:ext cx="1107996"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cs typeface="+mn-ea"/>
                <a:sym typeface="+mn-lt"/>
              </a:rPr>
              <a:t>关键词</a:t>
            </a:r>
          </a:p>
        </p:txBody>
      </p:sp>
      <p:sp>
        <p:nvSpPr>
          <p:cNvPr id="52" name="任意多边形: 形状 3">
            <a:extLst>
              <a:ext uri="{FF2B5EF4-FFF2-40B4-BE49-F238E27FC236}">
                <a16:creationId xmlns:a16="http://schemas.microsoft.com/office/drawing/2014/main" id="{FAB0F65B-50A3-0BBD-C559-A5A4B4E733AA}"/>
              </a:ext>
            </a:extLst>
          </p:cNvPr>
          <p:cNvSpPr/>
          <p:nvPr/>
        </p:nvSpPr>
        <p:spPr>
          <a:xfrm rot="2758124">
            <a:off x="6423494" y="2983531"/>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9CAFD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a:solidFill>
                <a:schemeClr val="bg1"/>
              </a:solidFill>
              <a:cs typeface="+mn-ea"/>
              <a:sym typeface="+mn-lt"/>
            </a:endParaRPr>
          </a:p>
        </p:txBody>
      </p:sp>
      <p:sp>
        <p:nvSpPr>
          <p:cNvPr id="53" name="文本框 22">
            <a:extLst>
              <a:ext uri="{FF2B5EF4-FFF2-40B4-BE49-F238E27FC236}">
                <a16:creationId xmlns:a16="http://schemas.microsoft.com/office/drawing/2014/main" id="{21B4735D-4545-B777-C20D-5731588114DF}"/>
              </a:ext>
            </a:extLst>
          </p:cNvPr>
          <p:cNvSpPr txBox="1"/>
          <p:nvPr/>
        </p:nvSpPr>
        <p:spPr>
          <a:xfrm>
            <a:off x="6705488" y="3588690"/>
            <a:ext cx="1107996"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cs typeface="+mn-ea"/>
                <a:sym typeface="+mn-lt"/>
              </a:rPr>
              <a:t>关键词</a:t>
            </a:r>
          </a:p>
        </p:txBody>
      </p:sp>
      <p:sp>
        <p:nvSpPr>
          <p:cNvPr id="55" name="任意多边形: 形状 4">
            <a:extLst>
              <a:ext uri="{FF2B5EF4-FFF2-40B4-BE49-F238E27FC236}">
                <a16:creationId xmlns:a16="http://schemas.microsoft.com/office/drawing/2014/main" id="{74D24BF1-FB9D-956A-D484-124BAB174089}"/>
              </a:ext>
            </a:extLst>
          </p:cNvPr>
          <p:cNvSpPr/>
          <p:nvPr/>
        </p:nvSpPr>
        <p:spPr>
          <a:xfrm rot="2758124">
            <a:off x="7675002" y="4278090"/>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9CAFD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a:solidFill>
                <a:schemeClr val="bg1"/>
              </a:solidFill>
              <a:cs typeface="+mn-ea"/>
              <a:sym typeface="+mn-lt"/>
            </a:endParaRPr>
          </a:p>
        </p:txBody>
      </p:sp>
      <p:sp>
        <p:nvSpPr>
          <p:cNvPr id="56" name="文本框 23">
            <a:extLst>
              <a:ext uri="{FF2B5EF4-FFF2-40B4-BE49-F238E27FC236}">
                <a16:creationId xmlns:a16="http://schemas.microsoft.com/office/drawing/2014/main" id="{D23AD9F8-4305-5AE9-4155-6579B14F356C}"/>
              </a:ext>
            </a:extLst>
          </p:cNvPr>
          <p:cNvSpPr txBox="1"/>
          <p:nvPr/>
        </p:nvSpPr>
        <p:spPr>
          <a:xfrm>
            <a:off x="7956996" y="4883249"/>
            <a:ext cx="1107996"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cs typeface="+mn-ea"/>
                <a:sym typeface="+mn-lt"/>
              </a:rPr>
              <a:t>关键词</a:t>
            </a:r>
          </a:p>
        </p:txBody>
      </p:sp>
    </p:spTree>
    <p:extLst>
      <p:ext uri="{BB962C8B-B14F-4D97-AF65-F5344CB8AC3E}">
        <p14:creationId xmlns:p14="http://schemas.microsoft.com/office/powerpoint/2010/main" val="25713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pic>
        <p:nvPicPr>
          <p:cNvPr id="8" name="图片 7"/>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6774622" y="2963546"/>
            <a:ext cx="4085044" cy="2937754"/>
          </a:xfrm>
          <a:prstGeom prst="rect">
            <a:avLst/>
          </a:prstGeom>
          <a:effectLst>
            <a:outerShdw blurRad="63500" sx="102000" sy="102000" algn="ctr" rotWithShape="0">
              <a:prstClr val="black">
                <a:alpha val="40000"/>
              </a:prstClr>
            </a:outerShdw>
          </a:effectLst>
        </p:spPr>
      </p:pic>
      <p:pic>
        <p:nvPicPr>
          <p:cNvPr id="9" name="图片 8"/>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637024" y="1439259"/>
            <a:ext cx="2275196" cy="2289827"/>
          </a:xfrm>
          <a:prstGeom prst="rect">
            <a:avLst/>
          </a:prstGeom>
        </p:spPr>
      </p:pic>
      <p:grpSp>
        <p:nvGrpSpPr>
          <p:cNvPr id="3" name="组合 2"/>
          <p:cNvGrpSpPr/>
          <p:nvPr/>
        </p:nvGrpSpPr>
        <p:grpSpPr>
          <a:xfrm>
            <a:off x="1573023" y="1715612"/>
            <a:ext cx="638626" cy="638626"/>
            <a:chOff x="1573023" y="1657554"/>
            <a:chExt cx="638626" cy="638626"/>
          </a:xfrm>
        </p:grpSpPr>
        <p:sp>
          <p:nvSpPr>
            <p:cNvPr id="10" name="椭圆 9"/>
            <p:cNvSpPr/>
            <p:nvPr/>
          </p:nvSpPr>
          <p:spPr>
            <a:xfrm>
              <a:off x="1573023" y="1657554"/>
              <a:ext cx="638626" cy="638626"/>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Shape 1871"/>
            <p:cNvSpPr/>
            <p:nvPr/>
          </p:nvSpPr>
          <p:spPr>
            <a:xfrm>
              <a:off x="1668111" y="1795579"/>
              <a:ext cx="448450" cy="362577"/>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chemeClr val="bg1"/>
            </a:solidFill>
            <a:ln w="12700">
              <a:miter lim="400000"/>
            </a:ln>
          </p:spPr>
          <p:txBody>
            <a:bodyPr lIns="45719" rIns="45719"/>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7D7D7D"/>
                </a:solidFill>
                <a:effectLst/>
                <a:uLnTx/>
                <a:uFillTx/>
                <a:cs typeface="+mn-ea"/>
                <a:sym typeface="+mn-lt"/>
              </a:endParaRPr>
            </a:p>
          </p:txBody>
        </p:sp>
      </p:grpSp>
      <p:sp>
        <p:nvSpPr>
          <p:cNvPr id="12" name="矩形 11"/>
          <p:cNvSpPr/>
          <p:nvPr/>
        </p:nvSpPr>
        <p:spPr>
          <a:xfrm>
            <a:off x="2233421" y="1348525"/>
            <a:ext cx="2687403"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01  </a:t>
            </a:r>
            <a:r>
              <a:rPr lang="zh-CN" altLang="en-US" b="1" dirty="0">
                <a:solidFill>
                  <a:schemeClr val="tx1">
                    <a:lumMod val="75000"/>
                    <a:lumOff val="25000"/>
                  </a:schemeClr>
                </a:solidFill>
                <a:cs typeface="+mn-ea"/>
                <a:sym typeface="+mn-lt"/>
              </a:rPr>
              <a:t>输入相关的标题内容</a:t>
            </a:r>
          </a:p>
        </p:txBody>
      </p:sp>
      <p:sp>
        <p:nvSpPr>
          <p:cNvPr id="13" name="矩形 12"/>
          <p:cNvSpPr/>
          <p:nvPr/>
        </p:nvSpPr>
        <p:spPr>
          <a:xfrm>
            <a:off x="2236163" y="1722730"/>
            <a:ext cx="3859837"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grpSp>
        <p:nvGrpSpPr>
          <p:cNvPr id="4" name="组合 3"/>
          <p:cNvGrpSpPr/>
          <p:nvPr/>
        </p:nvGrpSpPr>
        <p:grpSpPr>
          <a:xfrm>
            <a:off x="1573023" y="3530617"/>
            <a:ext cx="638626" cy="638626"/>
            <a:chOff x="1573023" y="3762844"/>
            <a:chExt cx="638626" cy="638626"/>
          </a:xfrm>
        </p:grpSpPr>
        <p:sp>
          <p:nvSpPr>
            <p:cNvPr id="14" name="椭圆 13"/>
            <p:cNvSpPr/>
            <p:nvPr/>
          </p:nvSpPr>
          <p:spPr>
            <a:xfrm>
              <a:off x="1573023" y="3762844"/>
              <a:ext cx="638626" cy="638626"/>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Shape 1850"/>
            <p:cNvSpPr/>
            <p:nvPr/>
          </p:nvSpPr>
          <p:spPr>
            <a:xfrm>
              <a:off x="1704369" y="3916135"/>
              <a:ext cx="375935" cy="332045"/>
            </a:xfrm>
            <a:custGeom>
              <a:avLst/>
              <a:gdLst/>
              <a:ahLst/>
              <a:cxnLst>
                <a:cxn ang="0">
                  <a:pos x="wd2" y="hd2"/>
                </a:cxn>
                <a:cxn ang="5400000">
                  <a:pos x="wd2" y="hd2"/>
                </a:cxn>
                <a:cxn ang="10800000">
                  <a:pos x="wd2" y="hd2"/>
                </a:cxn>
                <a:cxn ang="16200000">
                  <a:pos x="wd2" y="hd2"/>
                </a:cxn>
              </a:cxnLst>
              <a:rect l="0" t="0" r="r" b="b"/>
              <a:pathLst>
                <a:path w="21600" h="21600" extrusionOk="0">
                  <a:moveTo>
                    <a:pt x="21600" y="4533"/>
                  </a:moveTo>
                  <a:cubicBezTo>
                    <a:pt x="21600" y="16800"/>
                    <a:pt x="21600" y="16800"/>
                    <a:pt x="21600" y="16800"/>
                  </a:cubicBezTo>
                  <a:cubicBezTo>
                    <a:pt x="21600" y="18133"/>
                    <a:pt x="21125" y="19200"/>
                    <a:pt x="20413" y="20267"/>
                  </a:cubicBezTo>
                  <a:cubicBezTo>
                    <a:pt x="19701" y="21067"/>
                    <a:pt x="18514" y="21600"/>
                    <a:pt x="17565" y="21600"/>
                  </a:cubicBezTo>
                  <a:cubicBezTo>
                    <a:pt x="4035" y="21600"/>
                    <a:pt x="4035" y="21600"/>
                    <a:pt x="4035" y="21600"/>
                  </a:cubicBezTo>
                  <a:cubicBezTo>
                    <a:pt x="3086" y="21600"/>
                    <a:pt x="1899" y="21067"/>
                    <a:pt x="1187" y="20267"/>
                  </a:cubicBezTo>
                  <a:cubicBezTo>
                    <a:pt x="475" y="19200"/>
                    <a:pt x="0" y="18133"/>
                    <a:pt x="0" y="16800"/>
                  </a:cubicBezTo>
                  <a:cubicBezTo>
                    <a:pt x="0" y="4533"/>
                    <a:pt x="0" y="4533"/>
                    <a:pt x="0" y="4533"/>
                  </a:cubicBezTo>
                  <a:cubicBezTo>
                    <a:pt x="0" y="3200"/>
                    <a:pt x="0" y="3200"/>
                    <a:pt x="0" y="3200"/>
                  </a:cubicBezTo>
                  <a:cubicBezTo>
                    <a:pt x="1187" y="3200"/>
                    <a:pt x="1187" y="3200"/>
                    <a:pt x="1187" y="3200"/>
                  </a:cubicBezTo>
                  <a:cubicBezTo>
                    <a:pt x="3560" y="3200"/>
                    <a:pt x="3560" y="3200"/>
                    <a:pt x="3560" y="3200"/>
                  </a:cubicBezTo>
                  <a:cubicBezTo>
                    <a:pt x="3560" y="6400"/>
                    <a:pt x="3560" y="6400"/>
                    <a:pt x="3560" y="6400"/>
                  </a:cubicBezTo>
                  <a:cubicBezTo>
                    <a:pt x="3560" y="7467"/>
                    <a:pt x="4273" y="8000"/>
                    <a:pt x="4985" y="8000"/>
                  </a:cubicBezTo>
                  <a:cubicBezTo>
                    <a:pt x="4985" y="8000"/>
                    <a:pt x="4985" y="8000"/>
                    <a:pt x="4985" y="8000"/>
                  </a:cubicBezTo>
                  <a:cubicBezTo>
                    <a:pt x="5222" y="8000"/>
                    <a:pt x="5459" y="8000"/>
                    <a:pt x="5697" y="8000"/>
                  </a:cubicBezTo>
                  <a:cubicBezTo>
                    <a:pt x="5222" y="7467"/>
                    <a:pt x="4985" y="7200"/>
                    <a:pt x="4985" y="6400"/>
                  </a:cubicBezTo>
                  <a:cubicBezTo>
                    <a:pt x="4985" y="1600"/>
                    <a:pt x="4985" y="1600"/>
                    <a:pt x="4985" y="1600"/>
                  </a:cubicBezTo>
                  <a:cubicBezTo>
                    <a:pt x="4985" y="800"/>
                    <a:pt x="5697" y="0"/>
                    <a:pt x="6409" y="0"/>
                  </a:cubicBezTo>
                  <a:cubicBezTo>
                    <a:pt x="6409" y="0"/>
                    <a:pt x="6409" y="0"/>
                    <a:pt x="6409" y="0"/>
                  </a:cubicBezTo>
                  <a:cubicBezTo>
                    <a:pt x="7121" y="0"/>
                    <a:pt x="7833" y="800"/>
                    <a:pt x="7833" y="1600"/>
                  </a:cubicBezTo>
                  <a:cubicBezTo>
                    <a:pt x="7833" y="3200"/>
                    <a:pt x="7833" y="3200"/>
                    <a:pt x="7833" y="3200"/>
                  </a:cubicBezTo>
                  <a:cubicBezTo>
                    <a:pt x="14004" y="3200"/>
                    <a:pt x="14004" y="3200"/>
                    <a:pt x="14004" y="3200"/>
                  </a:cubicBezTo>
                  <a:cubicBezTo>
                    <a:pt x="14004" y="6400"/>
                    <a:pt x="14004" y="6400"/>
                    <a:pt x="14004" y="6400"/>
                  </a:cubicBezTo>
                  <a:cubicBezTo>
                    <a:pt x="14004" y="7467"/>
                    <a:pt x="14479" y="8000"/>
                    <a:pt x="15191" y="8000"/>
                  </a:cubicBezTo>
                  <a:cubicBezTo>
                    <a:pt x="15191" y="8000"/>
                    <a:pt x="15191" y="8000"/>
                    <a:pt x="15191" y="8000"/>
                  </a:cubicBezTo>
                  <a:cubicBezTo>
                    <a:pt x="15666" y="8000"/>
                    <a:pt x="15903" y="8000"/>
                    <a:pt x="15903" y="8000"/>
                  </a:cubicBezTo>
                  <a:cubicBezTo>
                    <a:pt x="15666" y="7467"/>
                    <a:pt x="15191" y="7200"/>
                    <a:pt x="15191" y="6400"/>
                  </a:cubicBezTo>
                  <a:cubicBezTo>
                    <a:pt x="15191" y="1600"/>
                    <a:pt x="15191" y="1600"/>
                    <a:pt x="15191" y="1600"/>
                  </a:cubicBezTo>
                  <a:cubicBezTo>
                    <a:pt x="15191" y="800"/>
                    <a:pt x="15903" y="0"/>
                    <a:pt x="16615" y="0"/>
                  </a:cubicBezTo>
                  <a:cubicBezTo>
                    <a:pt x="16615" y="0"/>
                    <a:pt x="16615" y="0"/>
                    <a:pt x="16615" y="0"/>
                  </a:cubicBezTo>
                  <a:cubicBezTo>
                    <a:pt x="17565" y="0"/>
                    <a:pt x="18040" y="800"/>
                    <a:pt x="18040" y="1600"/>
                  </a:cubicBezTo>
                  <a:cubicBezTo>
                    <a:pt x="18040" y="3200"/>
                    <a:pt x="18040" y="3200"/>
                    <a:pt x="18040" y="3200"/>
                  </a:cubicBezTo>
                  <a:cubicBezTo>
                    <a:pt x="20413" y="3200"/>
                    <a:pt x="20413" y="3200"/>
                    <a:pt x="20413" y="3200"/>
                  </a:cubicBezTo>
                  <a:cubicBezTo>
                    <a:pt x="21600" y="3200"/>
                    <a:pt x="21600" y="3200"/>
                    <a:pt x="21600" y="3200"/>
                  </a:cubicBezTo>
                  <a:cubicBezTo>
                    <a:pt x="21600" y="4533"/>
                    <a:pt x="21600" y="4533"/>
                    <a:pt x="21600" y="4533"/>
                  </a:cubicBezTo>
                  <a:close/>
                  <a:moveTo>
                    <a:pt x="10444" y="18133"/>
                  </a:moveTo>
                  <a:cubicBezTo>
                    <a:pt x="10444" y="10667"/>
                    <a:pt x="10444" y="10667"/>
                    <a:pt x="10444" y="10667"/>
                  </a:cubicBezTo>
                  <a:cubicBezTo>
                    <a:pt x="9257" y="10667"/>
                    <a:pt x="9257" y="10667"/>
                    <a:pt x="9257" y="10667"/>
                  </a:cubicBezTo>
                  <a:cubicBezTo>
                    <a:pt x="9257" y="10667"/>
                    <a:pt x="9257" y="10933"/>
                    <a:pt x="9020" y="11200"/>
                  </a:cubicBezTo>
                  <a:cubicBezTo>
                    <a:pt x="8782" y="11467"/>
                    <a:pt x="8782" y="11467"/>
                    <a:pt x="8545" y="11467"/>
                  </a:cubicBezTo>
                  <a:cubicBezTo>
                    <a:pt x="8545" y="12533"/>
                    <a:pt x="8545" y="12533"/>
                    <a:pt x="8545" y="12533"/>
                  </a:cubicBezTo>
                  <a:cubicBezTo>
                    <a:pt x="9020" y="12533"/>
                    <a:pt x="9020" y="12533"/>
                    <a:pt x="9020" y="12533"/>
                  </a:cubicBezTo>
                  <a:cubicBezTo>
                    <a:pt x="9020" y="18133"/>
                    <a:pt x="9020" y="18133"/>
                    <a:pt x="9020" y="18133"/>
                  </a:cubicBezTo>
                  <a:cubicBezTo>
                    <a:pt x="10444" y="18133"/>
                    <a:pt x="10444" y="18133"/>
                    <a:pt x="10444" y="18133"/>
                  </a:cubicBezTo>
                  <a:close/>
                  <a:moveTo>
                    <a:pt x="12818" y="18133"/>
                  </a:moveTo>
                  <a:cubicBezTo>
                    <a:pt x="12818" y="10667"/>
                    <a:pt x="12818" y="10667"/>
                    <a:pt x="12818" y="10667"/>
                  </a:cubicBezTo>
                  <a:cubicBezTo>
                    <a:pt x="11631" y="10667"/>
                    <a:pt x="11631" y="10667"/>
                    <a:pt x="11631" y="10667"/>
                  </a:cubicBezTo>
                  <a:cubicBezTo>
                    <a:pt x="11631" y="10667"/>
                    <a:pt x="11631" y="10933"/>
                    <a:pt x="11393" y="11200"/>
                  </a:cubicBezTo>
                  <a:cubicBezTo>
                    <a:pt x="11156" y="11467"/>
                    <a:pt x="11156" y="11467"/>
                    <a:pt x="10919" y="11467"/>
                  </a:cubicBezTo>
                  <a:cubicBezTo>
                    <a:pt x="10919" y="12533"/>
                    <a:pt x="10919" y="12533"/>
                    <a:pt x="10919" y="12533"/>
                  </a:cubicBezTo>
                  <a:cubicBezTo>
                    <a:pt x="11393" y="12533"/>
                    <a:pt x="11393" y="12533"/>
                    <a:pt x="11393" y="12533"/>
                  </a:cubicBezTo>
                  <a:cubicBezTo>
                    <a:pt x="11393" y="18133"/>
                    <a:pt x="11393" y="18133"/>
                    <a:pt x="11393" y="18133"/>
                  </a:cubicBezTo>
                  <a:cubicBezTo>
                    <a:pt x="12818" y="18133"/>
                    <a:pt x="12818" y="18133"/>
                    <a:pt x="12818" y="18133"/>
                  </a:cubicBezTo>
                  <a:close/>
                  <a:moveTo>
                    <a:pt x="19226" y="9600"/>
                  </a:moveTo>
                  <a:cubicBezTo>
                    <a:pt x="2374" y="9600"/>
                    <a:pt x="2374" y="9600"/>
                    <a:pt x="2374" y="9600"/>
                  </a:cubicBezTo>
                  <a:cubicBezTo>
                    <a:pt x="2374" y="16800"/>
                    <a:pt x="2374" y="16800"/>
                    <a:pt x="2374" y="16800"/>
                  </a:cubicBezTo>
                  <a:cubicBezTo>
                    <a:pt x="2374" y="17333"/>
                    <a:pt x="2611" y="17867"/>
                    <a:pt x="2848" y="18400"/>
                  </a:cubicBezTo>
                  <a:cubicBezTo>
                    <a:pt x="3086" y="18667"/>
                    <a:pt x="3560" y="18933"/>
                    <a:pt x="4035" y="18933"/>
                  </a:cubicBezTo>
                  <a:cubicBezTo>
                    <a:pt x="17565" y="18933"/>
                    <a:pt x="17565" y="18933"/>
                    <a:pt x="17565" y="18933"/>
                  </a:cubicBezTo>
                  <a:cubicBezTo>
                    <a:pt x="18040" y="18933"/>
                    <a:pt x="18514" y="18667"/>
                    <a:pt x="18752" y="18400"/>
                  </a:cubicBezTo>
                  <a:cubicBezTo>
                    <a:pt x="18989" y="17867"/>
                    <a:pt x="19226" y="17333"/>
                    <a:pt x="19226" y="16800"/>
                  </a:cubicBezTo>
                  <a:lnTo>
                    <a:pt x="19226" y="9600"/>
                  </a:lnTo>
                  <a:close/>
                </a:path>
              </a:pathLst>
            </a:custGeom>
            <a:solidFill>
              <a:schemeClr val="bg1"/>
            </a:solidFill>
            <a:ln w="12700">
              <a:miter lim="400000"/>
            </a:ln>
          </p:spPr>
          <p:txBody>
            <a:bodyPr lIns="45719" rIns="45719"/>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7D7D7D"/>
                </a:solidFill>
                <a:effectLst/>
                <a:uLnTx/>
                <a:uFillTx/>
                <a:cs typeface="+mn-ea"/>
                <a:sym typeface="+mn-lt"/>
              </a:endParaRPr>
            </a:p>
          </p:txBody>
        </p:sp>
      </p:grpSp>
      <p:sp>
        <p:nvSpPr>
          <p:cNvPr id="16" name="矩形 15"/>
          <p:cNvSpPr/>
          <p:nvPr/>
        </p:nvSpPr>
        <p:spPr>
          <a:xfrm>
            <a:off x="2233421" y="3058770"/>
            <a:ext cx="2744093"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02  </a:t>
            </a:r>
            <a:r>
              <a:rPr lang="zh-CN" altLang="en-US" b="1" dirty="0">
                <a:solidFill>
                  <a:schemeClr val="tx1">
                    <a:lumMod val="75000"/>
                    <a:lumOff val="25000"/>
                  </a:schemeClr>
                </a:solidFill>
                <a:cs typeface="+mn-ea"/>
                <a:sym typeface="+mn-lt"/>
              </a:rPr>
              <a:t>输入相关的标题内容</a:t>
            </a:r>
          </a:p>
        </p:txBody>
      </p:sp>
      <p:sp>
        <p:nvSpPr>
          <p:cNvPr id="17" name="矩形 16"/>
          <p:cNvSpPr/>
          <p:nvPr/>
        </p:nvSpPr>
        <p:spPr>
          <a:xfrm>
            <a:off x="2236163" y="3432975"/>
            <a:ext cx="3859837"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grpSp>
        <p:nvGrpSpPr>
          <p:cNvPr id="5" name="组合 4"/>
          <p:cNvGrpSpPr/>
          <p:nvPr/>
        </p:nvGrpSpPr>
        <p:grpSpPr>
          <a:xfrm>
            <a:off x="1575733" y="5226611"/>
            <a:ext cx="638626" cy="638626"/>
            <a:chOff x="2005658" y="5751307"/>
            <a:chExt cx="638626" cy="638626"/>
          </a:xfrm>
        </p:grpSpPr>
        <p:sp>
          <p:nvSpPr>
            <p:cNvPr id="20" name="椭圆 19"/>
            <p:cNvSpPr/>
            <p:nvPr/>
          </p:nvSpPr>
          <p:spPr>
            <a:xfrm>
              <a:off x="2005658" y="5751307"/>
              <a:ext cx="638626" cy="638626"/>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Shape 1843"/>
            <p:cNvSpPr/>
            <p:nvPr/>
          </p:nvSpPr>
          <p:spPr>
            <a:xfrm>
              <a:off x="2131279" y="5869294"/>
              <a:ext cx="387384" cy="402652"/>
            </a:xfrm>
            <a:custGeom>
              <a:avLst/>
              <a:gdLst/>
              <a:ahLst/>
              <a:cxnLst>
                <a:cxn ang="0">
                  <a:pos x="wd2" y="hd2"/>
                </a:cxn>
                <a:cxn ang="5400000">
                  <a:pos x="wd2" y="hd2"/>
                </a:cxn>
                <a:cxn ang="10800000">
                  <a:pos x="wd2" y="hd2"/>
                </a:cxn>
                <a:cxn ang="16200000">
                  <a:pos x="wd2" y="hd2"/>
                </a:cxn>
              </a:cxnLst>
              <a:rect l="0" t="0" r="r" b="b"/>
              <a:pathLst>
                <a:path w="21600" h="21600" extrusionOk="0">
                  <a:moveTo>
                    <a:pt x="18613" y="12563"/>
                  </a:moveTo>
                  <a:cubicBezTo>
                    <a:pt x="18613" y="20939"/>
                    <a:pt x="18613" y="20939"/>
                    <a:pt x="18613" y="20939"/>
                  </a:cubicBezTo>
                  <a:cubicBezTo>
                    <a:pt x="18613" y="21600"/>
                    <a:pt x="18613" y="21600"/>
                    <a:pt x="18613" y="21600"/>
                  </a:cubicBezTo>
                  <a:cubicBezTo>
                    <a:pt x="17923" y="21600"/>
                    <a:pt x="17923" y="21600"/>
                    <a:pt x="17923" y="21600"/>
                  </a:cubicBezTo>
                  <a:cubicBezTo>
                    <a:pt x="15396" y="21600"/>
                    <a:pt x="15396" y="21600"/>
                    <a:pt x="15396" y="21600"/>
                  </a:cubicBezTo>
                  <a:cubicBezTo>
                    <a:pt x="15396" y="14988"/>
                    <a:pt x="15396" y="14988"/>
                    <a:pt x="15396" y="14988"/>
                  </a:cubicBezTo>
                  <a:cubicBezTo>
                    <a:pt x="15396" y="14547"/>
                    <a:pt x="14936" y="14106"/>
                    <a:pt x="14247" y="14106"/>
                  </a:cubicBezTo>
                  <a:cubicBezTo>
                    <a:pt x="11260" y="14106"/>
                    <a:pt x="11260" y="14106"/>
                    <a:pt x="11260" y="14106"/>
                  </a:cubicBezTo>
                  <a:cubicBezTo>
                    <a:pt x="10800" y="14106"/>
                    <a:pt x="10340" y="14547"/>
                    <a:pt x="10340" y="14988"/>
                  </a:cubicBezTo>
                  <a:cubicBezTo>
                    <a:pt x="10340" y="21600"/>
                    <a:pt x="10340" y="21600"/>
                    <a:pt x="10340" y="21600"/>
                  </a:cubicBezTo>
                  <a:cubicBezTo>
                    <a:pt x="3447" y="21600"/>
                    <a:pt x="3447" y="21600"/>
                    <a:pt x="3447" y="21600"/>
                  </a:cubicBezTo>
                  <a:cubicBezTo>
                    <a:pt x="2757" y="21600"/>
                    <a:pt x="2757" y="21600"/>
                    <a:pt x="2757" y="21600"/>
                  </a:cubicBezTo>
                  <a:cubicBezTo>
                    <a:pt x="2757" y="20939"/>
                    <a:pt x="2757" y="20939"/>
                    <a:pt x="2757" y="20939"/>
                  </a:cubicBezTo>
                  <a:cubicBezTo>
                    <a:pt x="2757" y="12563"/>
                    <a:pt x="2757" y="12563"/>
                    <a:pt x="2757" y="12563"/>
                  </a:cubicBezTo>
                  <a:cubicBezTo>
                    <a:pt x="689" y="12563"/>
                    <a:pt x="689" y="12563"/>
                    <a:pt x="689" y="12563"/>
                  </a:cubicBezTo>
                  <a:cubicBezTo>
                    <a:pt x="0" y="11020"/>
                    <a:pt x="0" y="11020"/>
                    <a:pt x="0" y="11020"/>
                  </a:cubicBezTo>
                  <a:cubicBezTo>
                    <a:pt x="10111" y="661"/>
                    <a:pt x="10111" y="661"/>
                    <a:pt x="10111" y="661"/>
                  </a:cubicBezTo>
                  <a:cubicBezTo>
                    <a:pt x="10800" y="0"/>
                    <a:pt x="10800" y="0"/>
                    <a:pt x="10800" y="0"/>
                  </a:cubicBezTo>
                  <a:cubicBezTo>
                    <a:pt x="11489" y="661"/>
                    <a:pt x="11489" y="661"/>
                    <a:pt x="11489" y="661"/>
                  </a:cubicBezTo>
                  <a:cubicBezTo>
                    <a:pt x="21600" y="11020"/>
                    <a:pt x="21600" y="11020"/>
                    <a:pt x="21600" y="11020"/>
                  </a:cubicBezTo>
                  <a:cubicBezTo>
                    <a:pt x="20681" y="12563"/>
                    <a:pt x="20681" y="12563"/>
                    <a:pt x="20681" y="12563"/>
                  </a:cubicBezTo>
                  <a:cubicBezTo>
                    <a:pt x="18613" y="12563"/>
                    <a:pt x="18613" y="12563"/>
                    <a:pt x="18613" y="12563"/>
                  </a:cubicBezTo>
                  <a:close/>
                  <a:moveTo>
                    <a:pt x="17004" y="1763"/>
                  </a:moveTo>
                  <a:cubicBezTo>
                    <a:pt x="17694" y="1763"/>
                    <a:pt x="17694" y="1763"/>
                    <a:pt x="17694" y="1763"/>
                  </a:cubicBezTo>
                  <a:cubicBezTo>
                    <a:pt x="17694" y="441"/>
                    <a:pt x="17694" y="441"/>
                    <a:pt x="17694" y="441"/>
                  </a:cubicBezTo>
                  <a:cubicBezTo>
                    <a:pt x="14017" y="441"/>
                    <a:pt x="14017" y="441"/>
                    <a:pt x="14017" y="441"/>
                  </a:cubicBezTo>
                  <a:cubicBezTo>
                    <a:pt x="14017" y="1763"/>
                    <a:pt x="14017" y="1763"/>
                    <a:pt x="14017" y="1763"/>
                  </a:cubicBezTo>
                  <a:cubicBezTo>
                    <a:pt x="14706" y="1763"/>
                    <a:pt x="14706" y="1763"/>
                    <a:pt x="14706" y="1763"/>
                  </a:cubicBezTo>
                  <a:cubicBezTo>
                    <a:pt x="14706" y="2865"/>
                    <a:pt x="14706" y="2865"/>
                    <a:pt x="14706" y="2865"/>
                  </a:cubicBezTo>
                  <a:cubicBezTo>
                    <a:pt x="17004" y="5510"/>
                    <a:pt x="17004" y="5510"/>
                    <a:pt x="17004" y="5510"/>
                  </a:cubicBezTo>
                  <a:lnTo>
                    <a:pt x="17004" y="1763"/>
                  </a:lnTo>
                  <a:close/>
                </a:path>
              </a:pathLst>
            </a:custGeom>
            <a:solidFill>
              <a:schemeClr val="bg1"/>
            </a:solidFill>
            <a:ln w="12700">
              <a:miter lim="400000"/>
            </a:ln>
          </p:spPr>
          <p:txBody>
            <a:bodyPr lIns="45719" rIns="45719"/>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7D7D7D"/>
                </a:solidFill>
                <a:effectLst/>
                <a:uLnTx/>
                <a:uFillTx/>
                <a:cs typeface="+mn-ea"/>
                <a:sym typeface="+mn-lt"/>
              </a:endParaRPr>
            </a:p>
          </p:txBody>
        </p:sp>
      </p:grpSp>
      <p:sp>
        <p:nvSpPr>
          <p:cNvPr id="26" name="矩形 25"/>
          <p:cNvSpPr/>
          <p:nvPr/>
        </p:nvSpPr>
        <p:spPr>
          <a:xfrm>
            <a:off x="2235970" y="4860429"/>
            <a:ext cx="2785201"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03  </a:t>
            </a:r>
            <a:r>
              <a:rPr lang="zh-CN" altLang="en-US" b="1" dirty="0">
                <a:solidFill>
                  <a:schemeClr val="tx1">
                    <a:lumMod val="75000"/>
                    <a:lumOff val="25000"/>
                  </a:schemeClr>
                </a:solidFill>
                <a:cs typeface="+mn-ea"/>
                <a:sym typeface="+mn-lt"/>
              </a:rPr>
              <a:t>输入相关的标题内容</a:t>
            </a:r>
          </a:p>
        </p:txBody>
      </p:sp>
      <p:sp>
        <p:nvSpPr>
          <p:cNvPr id="27" name="矩形 26"/>
          <p:cNvSpPr/>
          <p:nvPr/>
        </p:nvSpPr>
        <p:spPr>
          <a:xfrm>
            <a:off x="2238712" y="5234634"/>
            <a:ext cx="3859837"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115181" y="-747099"/>
            <a:ext cx="8502343" cy="8460462"/>
          </a:xfrm>
          <a:prstGeom prst="rect">
            <a:avLst/>
          </a:prstGeom>
        </p:spPr>
      </p:pic>
      <p:pic>
        <p:nvPicPr>
          <p:cNvPr id="7" name="图片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890289" y="385682"/>
            <a:ext cx="8203578" cy="5521099"/>
          </a:xfrm>
          <a:prstGeom prst="rect">
            <a:avLst/>
          </a:prstGeom>
        </p:spPr>
      </p:pic>
      <p:grpSp>
        <p:nvGrpSpPr>
          <p:cNvPr id="4" name="组合 3"/>
          <p:cNvGrpSpPr/>
          <p:nvPr/>
        </p:nvGrpSpPr>
        <p:grpSpPr>
          <a:xfrm>
            <a:off x="6414768" y="1265461"/>
            <a:ext cx="4297080" cy="4968556"/>
            <a:chOff x="3953013" y="796471"/>
            <a:chExt cx="4297080" cy="4968556"/>
          </a:xfrm>
        </p:grpSpPr>
        <p:sp>
          <p:nvSpPr>
            <p:cNvPr id="6" name="矩形 5"/>
            <p:cNvSpPr/>
            <p:nvPr/>
          </p:nvSpPr>
          <p:spPr>
            <a:xfrm>
              <a:off x="5250942" y="2165793"/>
              <a:ext cx="738664" cy="2892093"/>
            </a:xfrm>
            <a:prstGeom prst="rect">
              <a:avLst/>
            </a:prstGeom>
            <a:noFill/>
          </p:spPr>
          <p:txBody>
            <a:bodyPr vert="eaVert" wrap="square">
              <a:spAutoFit/>
            </a:bodyPr>
            <a:lstStyle/>
            <a:p>
              <a:pPr algn="dist"/>
              <a:r>
                <a:rPr lang="zh-CN" altLang="en-US" sz="3600" dirty="0">
                  <a:ln w="6350">
                    <a:noFill/>
                  </a:ln>
                  <a:solidFill>
                    <a:schemeClr val="tx1">
                      <a:lumMod val="75000"/>
                      <a:lumOff val="25000"/>
                    </a:schemeClr>
                  </a:solidFill>
                  <a:cs typeface="+mn-ea"/>
                  <a:sym typeface="+mn-lt"/>
                </a:rPr>
                <a:t>添加标题内容</a:t>
              </a:r>
            </a:p>
          </p:txBody>
        </p:sp>
        <p:cxnSp>
          <p:nvCxnSpPr>
            <p:cNvPr id="8" name="直接连接符 7"/>
            <p:cNvCxnSpPr/>
            <p:nvPr/>
          </p:nvCxnSpPr>
          <p:spPr>
            <a:xfrm flipH="1">
              <a:off x="6689865" y="1531048"/>
              <a:ext cx="654203" cy="488786"/>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072894" y="1106719"/>
              <a:ext cx="1177199" cy="87954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6064" y="4072613"/>
              <a:ext cx="615121" cy="45958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953013" y="4463738"/>
              <a:ext cx="1053455" cy="787080"/>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57429" y="940062"/>
              <a:ext cx="1212857" cy="1212857"/>
              <a:chOff x="2101684" y="1149464"/>
              <a:chExt cx="1212857" cy="1212857"/>
            </a:xfrm>
          </p:grpSpPr>
          <p:sp>
            <p:nvSpPr>
              <p:cNvPr id="15" name="椭圆 14"/>
              <p:cNvSpPr/>
              <p:nvPr/>
            </p:nvSpPr>
            <p:spPr>
              <a:xfrm>
                <a:off x="2101684" y="1149464"/>
                <a:ext cx="1212857" cy="1212857"/>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2200281" y="1334219"/>
                <a:ext cx="1015663" cy="843347"/>
              </a:xfrm>
              <a:prstGeom prst="rect">
                <a:avLst/>
              </a:prstGeom>
              <a:noFill/>
            </p:spPr>
            <p:txBody>
              <a:bodyPr vert="eaVert" wrap="square" rtlCol="0">
                <a:spAutoFit/>
              </a:bodyPr>
              <a:lstStyle/>
              <a:p>
                <a:r>
                  <a:rPr lang="zh-CN" altLang="en-US" sz="5400" dirty="0">
                    <a:ln w="6350">
                      <a:noFill/>
                    </a:ln>
                    <a:solidFill>
                      <a:schemeClr val="bg1"/>
                    </a:solidFill>
                    <a:cs typeface="+mn-ea"/>
                    <a:sym typeface="+mn-lt"/>
                  </a:rPr>
                  <a:t>肆</a:t>
                </a:r>
              </a:p>
            </p:txBody>
          </p:sp>
        </p:grpSp>
        <p:sp>
          <p:nvSpPr>
            <p:cNvPr id="13" name="矩形 12"/>
            <p:cNvSpPr/>
            <p:nvPr/>
          </p:nvSpPr>
          <p:spPr>
            <a:xfrm>
              <a:off x="5690780" y="796471"/>
              <a:ext cx="1015663" cy="1657311"/>
            </a:xfrm>
            <a:prstGeom prst="rect">
              <a:avLst/>
            </a:prstGeom>
            <a:noFill/>
          </p:spPr>
          <p:txBody>
            <a:bodyPr vert="eaVert" wrap="square">
              <a:spAutoFit/>
            </a:bodyPr>
            <a:lstStyle/>
            <a:p>
              <a:pPr algn="dist"/>
              <a:r>
                <a:rPr lang="zh-CN" altLang="en-US" sz="5400" dirty="0">
                  <a:ln w="6350">
                    <a:noFill/>
                  </a:ln>
                  <a:solidFill>
                    <a:schemeClr val="tx1">
                      <a:lumMod val="75000"/>
                      <a:lumOff val="25000"/>
                    </a:schemeClr>
                  </a:solidFill>
                  <a:cs typeface="+mn-ea"/>
                  <a:sym typeface="+mn-lt"/>
                </a:rPr>
                <a:t>此处</a:t>
              </a:r>
            </a:p>
          </p:txBody>
        </p:sp>
        <p:sp>
          <p:nvSpPr>
            <p:cNvPr id="14" name="文本框 13"/>
            <p:cNvSpPr txBox="1"/>
            <p:nvPr/>
          </p:nvSpPr>
          <p:spPr>
            <a:xfrm>
              <a:off x="5698093" y="2484799"/>
              <a:ext cx="738664" cy="3280228"/>
            </a:xfrm>
            <a:prstGeom prst="rect">
              <a:avLst/>
            </a:prstGeom>
            <a:noFill/>
          </p:spPr>
          <p:txBody>
            <a:bodyPr vert="eaVert" wrap="square" rtlCol="0">
              <a:spAutoFit/>
            </a:bodyPr>
            <a:lstStyle/>
            <a:p>
              <a:r>
                <a:rPr lang="en-US" altLang="zh-CN" spc="300" dirty="0">
                  <a:solidFill>
                    <a:schemeClr val="tx1">
                      <a:lumMod val="75000"/>
                      <a:lumOff val="25000"/>
                    </a:schemeClr>
                  </a:solidFill>
                  <a:cs typeface="+mn-ea"/>
                  <a:sym typeface="+mn-lt"/>
                </a:rPr>
                <a:t>Add the title content here</a:t>
              </a:r>
              <a:endParaRPr lang="zh-CN" altLang="en-US" spc="300" dirty="0">
                <a:solidFill>
                  <a:schemeClr val="tx1">
                    <a:lumMod val="75000"/>
                    <a:lumOff val="25000"/>
                  </a:schemeClr>
                </a:solidFill>
                <a:cs typeface="+mn-ea"/>
                <a:sym typeface="+mn-lt"/>
              </a:endParaRPr>
            </a:p>
          </p:txBody>
        </p:sp>
      </p:grpSp>
      <p:pic>
        <p:nvPicPr>
          <p:cNvPr id="17" name="图片 16"/>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367061" y="4873608"/>
            <a:ext cx="2515239" cy="1808831"/>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cxnSp>
        <p:nvCxnSpPr>
          <p:cNvPr id="8" name="直接箭头连接符 7"/>
          <p:cNvCxnSpPr/>
          <p:nvPr/>
        </p:nvCxnSpPr>
        <p:spPr>
          <a:xfrm flipV="1">
            <a:off x="319312" y="3632198"/>
            <a:ext cx="11509830" cy="3629"/>
          </a:xfrm>
          <a:prstGeom prst="straightConnector1">
            <a:avLst/>
          </a:prstGeom>
          <a:ln w="19050">
            <a:solidFill>
              <a:srgbClr val="9CAFD2"/>
            </a:solidFill>
            <a:tailEnd type="triangle"/>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56343" y="3566884"/>
            <a:ext cx="130628" cy="130628"/>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p:nvPr/>
        </p:nvCxnSpPr>
        <p:spPr>
          <a:xfrm>
            <a:off x="914399" y="2307771"/>
            <a:ext cx="0" cy="1324427"/>
          </a:xfrm>
          <a:prstGeom prst="line">
            <a:avLst/>
          </a:prstGeom>
          <a:ln w="19050">
            <a:solidFill>
              <a:srgbClr val="9CAFD2"/>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595086" y="1663042"/>
            <a:ext cx="638626" cy="638626"/>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Shape 1871"/>
          <p:cNvSpPr/>
          <p:nvPr/>
        </p:nvSpPr>
        <p:spPr>
          <a:xfrm>
            <a:off x="690174" y="1801067"/>
            <a:ext cx="448450" cy="362577"/>
          </a:xfrm>
          <a:custGeom>
            <a:avLst/>
            <a:gdLst/>
            <a:ahLst/>
            <a:cxnLst>
              <a:cxn ang="0">
                <a:pos x="wd2" y="hd2"/>
              </a:cxn>
              <a:cxn ang="5400000">
                <a:pos x="wd2" y="hd2"/>
              </a:cxn>
              <a:cxn ang="10800000">
                <a:pos x="wd2" y="hd2"/>
              </a:cxn>
              <a:cxn ang="16200000">
                <a:pos x="wd2" y="hd2"/>
              </a:cxn>
            </a:cxnLst>
            <a:rect l="0" t="0" r="r" b="b"/>
            <a:pathLst>
              <a:path w="21600" h="21600" extrusionOk="0">
                <a:moveTo>
                  <a:pt x="15853" y="21600"/>
                </a:moveTo>
                <a:cubicBezTo>
                  <a:pt x="17042" y="21600"/>
                  <a:pt x="17042" y="21600"/>
                  <a:pt x="17042" y="21600"/>
                </a:cubicBezTo>
                <a:cubicBezTo>
                  <a:pt x="17042" y="10800"/>
                  <a:pt x="17042" y="10800"/>
                  <a:pt x="17042" y="10800"/>
                </a:cubicBezTo>
                <a:cubicBezTo>
                  <a:pt x="16646" y="10800"/>
                  <a:pt x="16646" y="10800"/>
                  <a:pt x="16646" y="10800"/>
                </a:cubicBezTo>
                <a:cubicBezTo>
                  <a:pt x="16250" y="17182"/>
                  <a:pt x="16250" y="17182"/>
                  <a:pt x="16250" y="17182"/>
                </a:cubicBezTo>
                <a:cubicBezTo>
                  <a:pt x="15853" y="17427"/>
                  <a:pt x="15853" y="17427"/>
                  <a:pt x="15853" y="17427"/>
                </a:cubicBezTo>
                <a:cubicBezTo>
                  <a:pt x="15853" y="21600"/>
                  <a:pt x="15853" y="21600"/>
                  <a:pt x="15853" y="21600"/>
                </a:cubicBezTo>
                <a:close/>
                <a:moveTo>
                  <a:pt x="21600" y="0"/>
                </a:moveTo>
                <a:cubicBezTo>
                  <a:pt x="19817" y="4173"/>
                  <a:pt x="19817" y="4173"/>
                  <a:pt x="19817" y="4173"/>
                </a:cubicBezTo>
                <a:cubicBezTo>
                  <a:pt x="18231" y="8100"/>
                  <a:pt x="18231" y="8100"/>
                  <a:pt x="18231" y="8100"/>
                </a:cubicBezTo>
                <a:cubicBezTo>
                  <a:pt x="16646" y="5400"/>
                  <a:pt x="16646" y="5400"/>
                  <a:pt x="16646" y="5400"/>
                </a:cubicBezTo>
                <a:cubicBezTo>
                  <a:pt x="15853" y="6136"/>
                  <a:pt x="15853" y="6136"/>
                  <a:pt x="15853" y="6136"/>
                </a:cubicBezTo>
                <a:cubicBezTo>
                  <a:pt x="15259" y="15709"/>
                  <a:pt x="15259" y="15709"/>
                  <a:pt x="15259" y="15709"/>
                </a:cubicBezTo>
                <a:cubicBezTo>
                  <a:pt x="13277" y="16691"/>
                  <a:pt x="13277" y="16691"/>
                  <a:pt x="13277" y="16691"/>
                </a:cubicBezTo>
                <a:cubicBezTo>
                  <a:pt x="9512" y="12273"/>
                  <a:pt x="9512" y="12273"/>
                  <a:pt x="9512" y="12273"/>
                </a:cubicBezTo>
                <a:cubicBezTo>
                  <a:pt x="7332" y="17918"/>
                  <a:pt x="7332" y="17918"/>
                  <a:pt x="7332" y="17918"/>
                </a:cubicBezTo>
                <a:cubicBezTo>
                  <a:pt x="5152" y="17918"/>
                  <a:pt x="5152" y="17918"/>
                  <a:pt x="5152" y="17918"/>
                </a:cubicBezTo>
                <a:cubicBezTo>
                  <a:pt x="3765" y="15464"/>
                  <a:pt x="3765" y="15464"/>
                  <a:pt x="3765" y="15464"/>
                </a:cubicBezTo>
                <a:cubicBezTo>
                  <a:pt x="793" y="16445"/>
                  <a:pt x="793" y="16445"/>
                  <a:pt x="793" y="16445"/>
                </a:cubicBezTo>
                <a:cubicBezTo>
                  <a:pt x="0" y="13745"/>
                  <a:pt x="0" y="13745"/>
                  <a:pt x="0" y="13745"/>
                </a:cubicBezTo>
                <a:cubicBezTo>
                  <a:pt x="3963" y="12273"/>
                  <a:pt x="3963" y="12273"/>
                  <a:pt x="3963" y="12273"/>
                </a:cubicBezTo>
                <a:cubicBezTo>
                  <a:pt x="4954" y="11782"/>
                  <a:pt x="4954" y="11782"/>
                  <a:pt x="4954" y="11782"/>
                </a:cubicBezTo>
                <a:cubicBezTo>
                  <a:pt x="5350" y="12764"/>
                  <a:pt x="5350" y="12764"/>
                  <a:pt x="5350" y="12764"/>
                </a:cubicBezTo>
                <a:cubicBezTo>
                  <a:pt x="5945" y="13991"/>
                  <a:pt x="5945" y="13991"/>
                  <a:pt x="5945" y="13991"/>
                </a:cubicBezTo>
                <a:cubicBezTo>
                  <a:pt x="7927" y="9082"/>
                  <a:pt x="7927" y="9082"/>
                  <a:pt x="7927" y="9082"/>
                </a:cubicBezTo>
                <a:cubicBezTo>
                  <a:pt x="8719" y="7118"/>
                  <a:pt x="8719" y="7118"/>
                  <a:pt x="8719" y="7118"/>
                </a:cubicBezTo>
                <a:cubicBezTo>
                  <a:pt x="9908" y="8591"/>
                  <a:pt x="9908" y="8591"/>
                  <a:pt x="9908" y="8591"/>
                </a:cubicBezTo>
                <a:cubicBezTo>
                  <a:pt x="13079" y="12273"/>
                  <a:pt x="13079" y="12273"/>
                  <a:pt x="13079" y="12273"/>
                </a:cubicBezTo>
                <a:cubicBezTo>
                  <a:pt x="13475" y="5155"/>
                  <a:pt x="13475" y="5155"/>
                  <a:pt x="13475" y="5155"/>
                </a:cubicBezTo>
                <a:cubicBezTo>
                  <a:pt x="13475" y="4418"/>
                  <a:pt x="13475" y="4418"/>
                  <a:pt x="13475" y="4418"/>
                </a:cubicBezTo>
                <a:cubicBezTo>
                  <a:pt x="14070" y="3927"/>
                  <a:pt x="14070" y="3927"/>
                  <a:pt x="14070" y="3927"/>
                </a:cubicBezTo>
                <a:cubicBezTo>
                  <a:pt x="15457" y="2945"/>
                  <a:pt x="15457" y="2945"/>
                  <a:pt x="15457" y="2945"/>
                </a:cubicBezTo>
                <a:cubicBezTo>
                  <a:pt x="14268" y="491"/>
                  <a:pt x="14268" y="491"/>
                  <a:pt x="14268" y="491"/>
                </a:cubicBezTo>
                <a:cubicBezTo>
                  <a:pt x="17835" y="245"/>
                  <a:pt x="17835" y="245"/>
                  <a:pt x="17835" y="245"/>
                </a:cubicBezTo>
                <a:cubicBezTo>
                  <a:pt x="21600" y="0"/>
                  <a:pt x="21600" y="0"/>
                  <a:pt x="21600" y="0"/>
                </a:cubicBezTo>
                <a:close/>
                <a:moveTo>
                  <a:pt x="4360" y="21600"/>
                </a:moveTo>
                <a:cubicBezTo>
                  <a:pt x="4756" y="21600"/>
                  <a:pt x="5350" y="21600"/>
                  <a:pt x="5747" y="21600"/>
                </a:cubicBezTo>
                <a:cubicBezTo>
                  <a:pt x="5747" y="19636"/>
                  <a:pt x="5747" y="19636"/>
                  <a:pt x="5747" y="19636"/>
                </a:cubicBezTo>
                <a:cubicBezTo>
                  <a:pt x="4558" y="19882"/>
                  <a:pt x="4558" y="19882"/>
                  <a:pt x="4558" y="19882"/>
                </a:cubicBezTo>
                <a:cubicBezTo>
                  <a:pt x="4360" y="19391"/>
                  <a:pt x="4360" y="19391"/>
                  <a:pt x="4360" y="19391"/>
                </a:cubicBezTo>
                <a:cubicBezTo>
                  <a:pt x="4360" y="21600"/>
                  <a:pt x="4360" y="21600"/>
                  <a:pt x="4360" y="21600"/>
                </a:cubicBezTo>
                <a:close/>
                <a:moveTo>
                  <a:pt x="2180" y="21600"/>
                </a:moveTo>
                <a:cubicBezTo>
                  <a:pt x="3369" y="21600"/>
                  <a:pt x="3369" y="21600"/>
                  <a:pt x="3369" y="21600"/>
                </a:cubicBezTo>
                <a:cubicBezTo>
                  <a:pt x="3369" y="17427"/>
                  <a:pt x="3369" y="17427"/>
                  <a:pt x="3369" y="17427"/>
                </a:cubicBezTo>
                <a:cubicBezTo>
                  <a:pt x="3369" y="17427"/>
                  <a:pt x="3369" y="17427"/>
                  <a:pt x="3369" y="17427"/>
                </a:cubicBezTo>
                <a:cubicBezTo>
                  <a:pt x="2180" y="17918"/>
                  <a:pt x="2180" y="17918"/>
                  <a:pt x="2180" y="17918"/>
                </a:cubicBezTo>
                <a:cubicBezTo>
                  <a:pt x="2180" y="21600"/>
                  <a:pt x="2180" y="21600"/>
                  <a:pt x="2180" y="21600"/>
                </a:cubicBezTo>
                <a:close/>
                <a:moveTo>
                  <a:pt x="6738" y="21600"/>
                </a:moveTo>
                <a:cubicBezTo>
                  <a:pt x="7134" y="21600"/>
                  <a:pt x="7530" y="21600"/>
                  <a:pt x="7927" y="21600"/>
                </a:cubicBezTo>
                <a:cubicBezTo>
                  <a:pt x="7927" y="19391"/>
                  <a:pt x="7927" y="19391"/>
                  <a:pt x="7927" y="19391"/>
                </a:cubicBezTo>
                <a:cubicBezTo>
                  <a:pt x="7927" y="19636"/>
                  <a:pt x="7927" y="19636"/>
                  <a:pt x="7927" y="19636"/>
                </a:cubicBezTo>
                <a:cubicBezTo>
                  <a:pt x="6738" y="19636"/>
                  <a:pt x="6738" y="19636"/>
                  <a:pt x="6738" y="19636"/>
                </a:cubicBezTo>
                <a:cubicBezTo>
                  <a:pt x="6738" y="21600"/>
                  <a:pt x="6738" y="21600"/>
                  <a:pt x="6738" y="21600"/>
                </a:cubicBezTo>
                <a:close/>
                <a:moveTo>
                  <a:pt x="8917" y="21600"/>
                </a:moveTo>
                <a:cubicBezTo>
                  <a:pt x="9314" y="21600"/>
                  <a:pt x="9908" y="21600"/>
                  <a:pt x="10305" y="21600"/>
                </a:cubicBezTo>
                <a:cubicBezTo>
                  <a:pt x="10305" y="15464"/>
                  <a:pt x="10305" y="15464"/>
                  <a:pt x="10305" y="15464"/>
                </a:cubicBezTo>
                <a:cubicBezTo>
                  <a:pt x="9710" y="14727"/>
                  <a:pt x="9710" y="14727"/>
                  <a:pt x="9710" y="14727"/>
                </a:cubicBezTo>
                <a:cubicBezTo>
                  <a:pt x="8917" y="16936"/>
                  <a:pt x="8917" y="16936"/>
                  <a:pt x="8917" y="16936"/>
                </a:cubicBezTo>
                <a:cubicBezTo>
                  <a:pt x="8917" y="21600"/>
                  <a:pt x="8917" y="21600"/>
                  <a:pt x="8917" y="21600"/>
                </a:cubicBezTo>
                <a:close/>
                <a:moveTo>
                  <a:pt x="11295" y="21600"/>
                </a:moveTo>
                <a:cubicBezTo>
                  <a:pt x="11692" y="21600"/>
                  <a:pt x="12088" y="21600"/>
                  <a:pt x="12484" y="21600"/>
                </a:cubicBezTo>
                <a:cubicBezTo>
                  <a:pt x="12484" y="17918"/>
                  <a:pt x="12484" y="17918"/>
                  <a:pt x="12484" y="17918"/>
                </a:cubicBezTo>
                <a:cubicBezTo>
                  <a:pt x="11295" y="16445"/>
                  <a:pt x="11295" y="16445"/>
                  <a:pt x="11295" y="16445"/>
                </a:cubicBezTo>
                <a:cubicBezTo>
                  <a:pt x="11295" y="21600"/>
                  <a:pt x="11295" y="21600"/>
                  <a:pt x="11295" y="21600"/>
                </a:cubicBezTo>
                <a:close/>
                <a:moveTo>
                  <a:pt x="13475" y="21600"/>
                </a:moveTo>
                <a:cubicBezTo>
                  <a:pt x="13872" y="21600"/>
                  <a:pt x="14466" y="21600"/>
                  <a:pt x="14862" y="21600"/>
                </a:cubicBezTo>
                <a:cubicBezTo>
                  <a:pt x="14862" y="17673"/>
                  <a:pt x="14862" y="17673"/>
                  <a:pt x="14862" y="17673"/>
                </a:cubicBezTo>
                <a:cubicBezTo>
                  <a:pt x="13475" y="18409"/>
                  <a:pt x="13475" y="18409"/>
                  <a:pt x="13475" y="18409"/>
                </a:cubicBezTo>
                <a:lnTo>
                  <a:pt x="13475" y="21600"/>
                </a:lnTo>
                <a:close/>
              </a:path>
            </a:pathLst>
          </a:custGeom>
          <a:solidFill>
            <a:schemeClr val="bg1"/>
          </a:solidFill>
          <a:ln w="12700">
            <a:miter lim="400000"/>
          </a:ln>
        </p:spPr>
        <p:txBody>
          <a:bodyPr lIns="45719" rIns="45719"/>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7D7D7D"/>
              </a:solidFill>
              <a:effectLst/>
              <a:uLnTx/>
              <a:uFillTx/>
              <a:cs typeface="+mn-ea"/>
              <a:sym typeface="+mn-lt"/>
            </a:endParaRPr>
          </a:p>
        </p:txBody>
      </p:sp>
      <p:sp>
        <p:nvSpPr>
          <p:cNvPr id="13" name="椭圆 12"/>
          <p:cNvSpPr/>
          <p:nvPr/>
        </p:nvSpPr>
        <p:spPr>
          <a:xfrm>
            <a:off x="2619830" y="3566884"/>
            <a:ext cx="130628" cy="130628"/>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6190344" y="3566884"/>
            <a:ext cx="130628" cy="130628"/>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p:cNvCxnSpPr/>
          <p:nvPr/>
        </p:nvCxnSpPr>
        <p:spPr>
          <a:xfrm>
            <a:off x="2685144" y="3697512"/>
            <a:ext cx="0" cy="1324427"/>
          </a:xfrm>
          <a:prstGeom prst="line">
            <a:avLst/>
          </a:prstGeom>
          <a:ln w="19050">
            <a:solidFill>
              <a:srgbClr val="9CAFD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365831" y="4978397"/>
            <a:ext cx="638626" cy="638626"/>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Shape 1880"/>
          <p:cNvSpPr/>
          <p:nvPr/>
        </p:nvSpPr>
        <p:spPr>
          <a:xfrm>
            <a:off x="2526755" y="5105926"/>
            <a:ext cx="316779" cy="383569"/>
          </a:xfrm>
          <a:custGeom>
            <a:avLst/>
            <a:gdLst/>
            <a:ahLst/>
            <a:cxnLst>
              <a:cxn ang="0">
                <a:pos x="wd2" y="hd2"/>
              </a:cxn>
              <a:cxn ang="5400000">
                <a:pos x="wd2" y="hd2"/>
              </a:cxn>
              <a:cxn ang="10800000">
                <a:pos x="wd2" y="hd2"/>
              </a:cxn>
              <a:cxn ang="16200000">
                <a:pos x="wd2" y="hd2"/>
              </a:cxn>
            </a:cxnLst>
            <a:rect l="0" t="0" r="r" b="b"/>
            <a:pathLst>
              <a:path w="21600" h="21600" extrusionOk="0">
                <a:moveTo>
                  <a:pt x="842" y="20439"/>
                </a:moveTo>
                <a:cubicBezTo>
                  <a:pt x="561" y="20206"/>
                  <a:pt x="281" y="19974"/>
                  <a:pt x="0" y="19742"/>
                </a:cubicBezTo>
                <a:cubicBezTo>
                  <a:pt x="0" y="16723"/>
                  <a:pt x="0" y="13471"/>
                  <a:pt x="0" y="10452"/>
                </a:cubicBezTo>
                <a:cubicBezTo>
                  <a:pt x="3366" y="9290"/>
                  <a:pt x="5891" y="7432"/>
                  <a:pt x="8416" y="4645"/>
                </a:cubicBezTo>
                <a:cubicBezTo>
                  <a:pt x="10660" y="6039"/>
                  <a:pt x="10660" y="6039"/>
                  <a:pt x="10660" y="6039"/>
                </a:cubicBezTo>
                <a:cubicBezTo>
                  <a:pt x="10660" y="6039"/>
                  <a:pt x="10660" y="6039"/>
                  <a:pt x="10660" y="6039"/>
                </a:cubicBezTo>
                <a:cubicBezTo>
                  <a:pt x="10660" y="6271"/>
                  <a:pt x="10660" y="6271"/>
                  <a:pt x="10660" y="6271"/>
                </a:cubicBezTo>
                <a:cubicBezTo>
                  <a:pt x="10940" y="6271"/>
                  <a:pt x="10940" y="6271"/>
                  <a:pt x="10940" y="6271"/>
                </a:cubicBezTo>
                <a:cubicBezTo>
                  <a:pt x="10940" y="6271"/>
                  <a:pt x="10940" y="6271"/>
                  <a:pt x="10940" y="6271"/>
                </a:cubicBezTo>
                <a:cubicBezTo>
                  <a:pt x="10940" y="6271"/>
                  <a:pt x="10940" y="6271"/>
                  <a:pt x="10940" y="6271"/>
                </a:cubicBezTo>
                <a:cubicBezTo>
                  <a:pt x="10940" y="6271"/>
                  <a:pt x="10940" y="6271"/>
                  <a:pt x="10940" y="6271"/>
                </a:cubicBezTo>
                <a:cubicBezTo>
                  <a:pt x="11221" y="6271"/>
                  <a:pt x="11221" y="6271"/>
                  <a:pt x="11221" y="6271"/>
                </a:cubicBezTo>
                <a:cubicBezTo>
                  <a:pt x="11221" y="6271"/>
                  <a:pt x="11221" y="6271"/>
                  <a:pt x="11221" y="6271"/>
                </a:cubicBezTo>
                <a:cubicBezTo>
                  <a:pt x="11221" y="6503"/>
                  <a:pt x="11221" y="6503"/>
                  <a:pt x="11221" y="6503"/>
                </a:cubicBezTo>
                <a:cubicBezTo>
                  <a:pt x="11221" y="6503"/>
                  <a:pt x="11221" y="6503"/>
                  <a:pt x="11221" y="6503"/>
                </a:cubicBezTo>
                <a:cubicBezTo>
                  <a:pt x="11221" y="6503"/>
                  <a:pt x="11221" y="6503"/>
                  <a:pt x="11221" y="6503"/>
                </a:cubicBezTo>
                <a:cubicBezTo>
                  <a:pt x="11501" y="6503"/>
                  <a:pt x="11501" y="6503"/>
                  <a:pt x="11501" y="6503"/>
                </a:cubicBezTo>
                <a:cubicBezTo>
                  <a:pt x="11501" y="6503"/>
                  <a:pt x="11501" y="6503"/>
                  <a:pt x="11501" y="6503"/>
                </a:cubicBezTo>
                <a:cubicBezTo>
                  <a:pt x="11501" y="6503"/>
                  <a:pt x="11501" y="6503"/>
                  <a:pt x="11501" y="6503"/>
                </a:cubicBezTo>
                <a:cubicBezTo>
                  <a:pt x="11501" y="6735"/>
                  <a:pt x="11501" y="6735"/>
                  <a:pt x="11501" y="6735"/>
                </a:cubicBezTo>
                <a:cubicBezTo>
                  <a:pt x="11782" y="6735"/>
                  <a:pt x="11782" y="6735"/>
                  <a:pt x="11782" y="6735"/>
                </a:cubicBezTo>
                <a:cubicBezTo>
                  <a:pt x="11782" y="6735"/>
                  <a:pt x="11782" y="6735"/>
                  <a:pt x="11782" y="6735"/>
                </a:cubicBezTo>
                <a:cubicBezTo>
                  <a:pt x="11782" y="6735"/>
                  <a:pt x="11782" y="6735"/>
                  <a:pt x="11782" y="6735"/>
                </a:cubicBezTo>
                <a:cubicBezTo>
                  <a:pt x="11782" y="6735"/>
                  <a:pt x="11782" y="6735"/>
                  <a:pt x="11782" y="6735"/>
                </a:cubicBezTo>
                <a:cubicBezTo>
                  <a:pt x="11782" y="6735"/>
                  <a:pt x="11782" y="6735"/>
                  <a:pt x="11782" y="6735"/>
                </a:cubicBezTo>
                <a:cubicBezTo>
                  <a:pt x="12062" y="6735"/>
                  <a:pt x="12062" y="6735"/>
                  <a:pt x="12062" y="6735"/>
                </a:cubicBezTo>
                <a:cubicBezTo>
                  <a:pt x="12062" y="6968"/>
                  <a:pt x="12062" y="6968"/>
                  <a:pt x="12062" y="6968"/>
                </a:cubicBezTo>
                <a:cubicBezTo>
                  <a:pt x="12062" y="6968"/>
                  <a:pt x="12062" y="6968"/>
                  <a:pt x="12062" y="6968"/>
                </a:cubicBezTo>
                <a:cubicBezTo>
                  <a:pt x="12062" y="6968"/>
                  <a:pt x="12062" y="6968"/>
                  <a:pt x="12062" y="6968"/>
                </a:cubicBezTo>
                <a:cubicBezTo>
                  <a:pt x="12062" y="6968"/>
                  <a:pt x="12062" y="6968"/>
                  <a:pt x="12062" y="6968"/>
                </a:cubicBezTo>
                <a:cubicBezTo>
                  <a:pt x="12343" y="6968"/>
                  <a:pt x="12343" y="6968"/>
                  <a:pt x="12343" y="6968"/>
                </a:cubicBezTo>
                <a:cubicBezTo>
                  <a:pt x="13465" y="7665"/>
                  <a:pt x="13465" y="7665"/>
                  <a:pt x="13465" y="7665"/>
                </a:cubicBezTo>
                <a:cubicBezTo>
                  <a:pt x="13465" y="7665"/>
                  <a:pt x="13465" y="7665"/>
                  <a:pt x="13465" y="7665"/>
                </a:cubicBezTo>
                <a:cubicBezTo>
                  <a:pt x="13465" y="7665"/>
                  <a:pt x="13465" y="7665"/>
                  <a:pt x="13465" y="7665"/>
                </a:cubicBezTo>
                <a:cubicBezTo>
                  <a:pt x="13465" y="7897"/>
                  <a:pt x="13465" y="7897"/>
                  <a:pt x="13465" y="7897"/>
                </a:cubicBezTo>
                <a:cubicBezTo>
                  <a:pt x="13745" y="7897"/>
                  <a:pt x="13745" y="7897"/>
                  <a:pt x="13745" y="7897"/>
                </a:cubicBezTo>
                <a:cubicBezTo>
                  <a:pt x="13745" y="7897"/>
                  <a:pt x="13745" y="7897"/>
                  <a:pt x="13745" y="7897"/>
                </a:cubicBezTo>
                <a:cubicBezTo>
                  <a:pt x="13745" y="7897"/>
                  <a:pt x="13745" y="7897"/>
                  <a:pt x="13745" y="7897"/>
                </a:cubicBezTo>
                <a:cubicBezTo>
                  <a:pt x="13745" y="7897"/>
                  <a:pt x="13745" y="7897"/>
                  <a:pt x="13745" y="7897"/>
                </a:cubicBezTo>
                <a:cubicBezTo>
                  <a:pt x="14026" y="7897"/>
                  <a:pt x="14026" y="7897"/>
                  <a:pt x="14026" y="7897"/>
                </a:cubicBezTo>
                <a:cubicBezTo>
                  <a:pt x="14026" y="8129"/>
                  <a:pt x="14026" y="8129"/>
                  <a:pt x="14026" y="8129"/>
                </a:cubicBezTo>
                <a:cubicBezTo>
                  <a:pt x="14026" y="8129"/>
                  <a:pt x="14026" y="8129"/>
                  <a:pt x="14026" y="8129"/>
                </a:cubicBezTo>
                <a:cubicBezTo>
                  <a:pt x="14026" y="8129"/>
                  <a:pt x="14026" y="8129"/>
                  <a:pt x="14026" y="8129"/>
                </a:cubicBezTo>
                <a:cubicBezTo>
                  <a:pt x="14026" y="8129"/>
                  <a:pt x="14026" y="8129"/>
                  <a:pt x="14026" y="8129"/>
                </a:cubicBezTo>
                <a:cubicBezTo>
                  <a:pt x="14306" y="8129"/>
                  <a:pt x="14306" y="8129"/>
                  <a:pt x="14306" y="8129"/>
                </a:cubicBezTo>
                <a:cubicBezTo>
                  <a:pt x="14306" y="8129"/>
                  <a:pt x="14306" y="8129"/>
                  <a:pt x="14306" y="8129"/>
                </a:cubicBezTo>
                <a:cubicBezTo>
                  <a:pt x="14306" y="8129"/>
                  <a:pt x="14306" y="8129"/>
                  <a:pt x="14306" y="8129"/>
                </a:cubicBezTo>
                <a:cubicBezTo>
                  <a:pt x="14306" y="8361"/>
                  <a:pt x="14306" y="8361"/>
                  <a:pt x="14306" y="8361"/>
                </a:cubicBezTo>
                <a:cubicBezTo>
                  <a:pt x="14587" y="8361"/>
                  <a:pt x="14587" y="8361"/>
                  <a:pt x="14587" y="8361"/>
                </a:cubicBezTo>
                <a:cubicBezTo>
                  <a:pt x="14587" y="8361"/>
                  <a:pt x="14587" y="8361"/>
                  <a:pt x="14587" y="8361"/>
                </a:cubicBezTo>
                <a:cubicBezTo>
                  <a:pt x="14587" y="8361"/>
                  <a:pt x="14587" y="8361"/>
                  <a:pt x="14587" y="8361"/>
                </a:cubicBezTo>
                <a:cubicBezTo>
                  <a:pt x="14587" y="8361"/>
                  <a:pt x="14587" y="8361"/>
                  <a:pt x="14587" y="8361"/>
                </a:cubicBezTo>
                <a:cubicBezTo>
                  <a:pt x="14587" y="8361"/>
                  <a:pt x="14587" y="8361"/>
                  <a:pt x="14587" y="8361"/>
                </a:cubicBezTo>
                <a:cubicBezTo>
                  <a:pt x="14868" y="8594"/>
                  <a:pt x="14868" y="8594"/>
                  <a:pt x="14868" y="8594"/>
                </a:cubicBezTo>
                <a:cubicBezTo>
                  <a:pt x="14868" y="8594"/>
                  <a:pt x="14868" y="8594"/>
                  <a:pt x="14868" y="8594"/>
                </a:cubicBezTo>
                <a:cubicBezTo>
                  <a:pt x="14868" y="8594"/>
                  <a:pt x="14868" y="8594"/>
                  <a:pt x="14868" y="8594"/>
                </a:cubicBezTo>
                <a:cubicBezTo>
                  <a:pt x="17392" y="9987"/>
                  <a:pt x="17392" y="9987"/>
                  <a:pt x="17392" y="9987"/>
                </a:cubicBezTo>
                <a:cubicBezTo>
                  <a:pt x="14868" y="12774"/>
                  <a:pt x="13745" y="15561"/>
                  <a:pt x="13465" y="18348"/>
                </a:cubicBezTo>
                <a:cubicBezTo>
                  <a:pt x="10099" y="19510"/>
                  <a:pt x="6452" y="20439"/>
                  <a:pt x="3086" y="21600"/>
                </a:cubicBezTo>
                <a:cubicBezTo>
                  <a:pt x="2525" y="21368"/>
                  <a:pt x="2244" y="21135"/>
                  <a:pt x="1964" y="21135"/>
                </a:cubicBezTo>
                <a:cubicBezTo>
                  <a:pt x="6452" y="15794"/>
                  <a:pt x="6452" y="15794"/>
                  <a:pt x="6452" y="15794"/>
                </a:cubicBezTo>
                <a:cubicBezTo>
                  <a:pt x="7574" y="16026"/>
                  <a:pt x="8977" y="15794"/>
                  <a:pt x="9818" y="14865"/>
                </a:cubicBezTo>
                <a:cubicBezTo>
                  <a:pt x="10660" y="13935"/>
                  <a:pt x="10379" y="12542"/>
                  <a:pt x="8977" y="11845"/>
                </a:cubicBezTo>
                <a:cubicBezTo>
                  <a:pt x="7855" y="10916"/>
                  <a:pt x="6171" y="11381"/>
                  <a:pt x="5330" y="12310"/>
                </a:cubicBezTo>
                <a:cubicBezTo>
                  <a:pt x="4488" y="13239"/>
                  <a:pt x="4488" y="14400"/>
                  <a:pt x="5330" y="15097"/>
                </a:cubicBezTo>
                <a:cubicBezTo>
                  <a:pt x="842" y="20439"/>
                  <a:pt x="842" y="20439"/>
                  <a:pt x="842" y="20439"/>
                </a:cubicBezTo>
                <a:close/>
                <a:moveTo>
                  <a:pt x="7574" y="21600"/>
                </a:moveTo>
                <a:cubicBezTo>
                  <a:pt x="20478" y="21600"/>
                  <a:pt x="20478" y="21600"/>
                  <a:pt x="20478" y="21600"/>
                </a:cubicBezTo>
                <a:cubicBezTo>
                  <a:pt x="20478" y="19277"/>
                  <a:pt x="20478" y="19277"/>
                  <a:pt x="20478" y="19277"/>
                </a:cubicBezTo>
                <a:cubicBezTo>
                  <a:pt x="15148" y="19277"/>
                  <a:pt x="15148" y="19277"/>
                  <a:pt x="15148" y="19277"/>
                </a:cubicBezTo>
                <a:cubicBezTo>
                  <a:pt x="7574" y="21600"/>
                  <a:pt x="7574" y="21600"/>
                  <a:pt x="7574" y="21600"/>
                </a:cubicBezTo>
                <a:close/>
                <a:moveTo>
                  <a:pt x="19356" y="9755"/>
                </a:moveTo>
                <a:cubicBezTo>
                  <a:pt x="21600" y="7200"/>
                  <a:pt x="21600" y="7200"/>
                  <a:pt x="21600" y="7200"/>
                </a:cubicBezTo>
                <a:cubicBezTo>
                  <a:pt x="9538" y="0"/>
                  <a:pt x="9538" y="0"/>
                  <a:pt x="9538" y="0"/>
                </a:cubicBezTo>
                <a:cubicBezTo>
                  <a:pt x="7294" y="2787"/>
                  <a:pt x="7294" y="2787"/>
                  <a:pt x="7294" y="2787"/>
                </a:cubicBezTo>
                <a:lnTo>
                  <a:pt x="19356" y="9755"/>
                </a:lnTo>
                <a:close/>
              </a:path>
            </a:pathLst>
          </a:custGeom>
          <a:solidFill>
            <a:schemeClr val="bg1"/>
          </a:solidFill>
          <a:ln w="12700">
            <a:miter lim="400000"/>
          </a:ln>
        </p:spPr>
        <p:txBody>
          <a:bodyPr lIns="45719" rIns="45719"/>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7D7D7D"/>
              </a:solidFill>
              <a:effectLst/>
              <a:uLnTx/>
              <a:uFillTx/>
              <a:cs typeface="+mn-ea"/>
              <a:sym typeface="+mn-lt"/>
            </a:endParaRPr>
          </a:p>
        </p:txBody>
      </p:sp>
      <p:cxnSp>
        <p:nvCxnSpPr>
          <p:cNvPr id="18" name="直接连接符 17"/>
          <p:cNvCxnSpPr/>
          <p:nvPr/>
        </p:nvCxnSpPr>
        <p:spPr>
          <a:xfrm>
            <a:off x="6248402" y="2315029"/>
            <a:ext cx="0" cy="1324427"/>
          </a:xfrm>
          <a:prstGeom prst="line">
            <a:avLst/>
          </a:prstGeom>
          <a:ln w="19050">
            <a:solidFill>
              <a:srgbClr val="9CAFD2"/>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929089" y="1699328"/>
            <a:ext cx="638626" cy="638626"/>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Shape 1850"/>
          <p:cNvSpPr/>
          <p:nvPr/>
        </p:nvSpPr>
        <p:spPr>
          <a:xfrm>
            <a:off x="6060435" y="1852619"/>
            <a:ext cx="375935" cy="332045"/>
          </a:xfrm>
          <a:custGeom>
            <a:avLst/>
            <a:gdLst/>
            <a:ahLst/>
            <a:cxnLst>
              <a:cxn ang="0">
                <a:pos x="wd2" y="hd2"/>
              </a:cxn>
              <a:cxn ang="5400000">
                <a:pos x="wd2" y="hd2"/>
              </a:cxn>
              <a:cxn ang="10800000">
                <a:pos x="wd2" y="hd2"/>
              </a:cxn>
              <a:cxn ang="16200000">
                <a:pos x="wd2" y="hd2"/>
              </a:cxn>
            </a:cxnLst>
            <a:rect l="0" t="0" r="r" b="b"/>
            <a:pathLst>
              <a:path w="21600" h="21600" extrusionOk="0">
                <a:moveTo>
                  <a:pt x="21600" y="4533"/>
                </a:moveTo>
                <a:cubicBezTo>
                  <a:pt x="21600" y="16800"/>
                  <a:pt x="21600" y="16800"/>
                  <a:pt x="21600" y="16800"/>
                </a:cubicBezTo>
                <a:cubicBezTo>
                  <a:pt x="21600" y="18133"/>
                  <a:pt x="21125" y="19200"/>
                  <a:pt x="20413" y="20267"/>
                </a:cubicBezTo>
                <a:cubicBezTo>
                  <a:pt x="19701" y="21067"/>
                  <a:pt x="18514" y="21600"/>
                  <a:pt x="17565" y="21600"/>
                </a:cubicBezTo>
                <a:cubicBezTo>
                  <a:pt x="4035" y="21600"/>
                  <a:pt x="4035" y="21600"/>
                  <a:pt x="4035" y="21600"/>
                </a:cubicBezTo>
                <a:cubicBezTo>
                  <a:pt x="3086" y="21600"/>
                  <a:pt x="1899" y="21067"/>
                  <a:pt x="1187" y="20267"/>
                </a:cubicBezTo>
                <a:cubicBezTo>
                  <a:pt x="475" y="19200"/>
                  <a:pt x="0" y="18133"/>
                  <a:pt x="0" y="16800"/>
                </a:cubicBezTo>
                <a:cubicBezTo>
                  <a:pt x="0" y="4533"/>
                  <a:pt x="0" y="4533"/>
                  <a:pt x="0" y="4533"/>
                </a:cubicBezTo>
                <a:cubicBezTo>
                  <a:pt x="0" y="3200"/>
                  <a:pt x="0" y="3200"/>
                  <a:pt x="0" y="3200"/>
                </a:cubicBezTo>
                <a:cubicBezTo>
                  <a:pt x="1187" y="3200"/>
                  <a:pt x="1187" y="3200"/>
                  <a:pt x="1187" y="3200"/>
                </a:cubicBezTo>
                <a:cubicBezTo>
                  <a:pt x="3560" y="3200"/>
                  <a:pt x="3560" y="3200"/>
                  <a:pt x="3560" y="3200"/>
                </a:cubicBezTo>
                <a:cubicBezTo>
                  <a:pt x="3560" y="6400"/>
                  <a:pt x="3560" y="6400"/>
                  <a:pt x="3560" y="6400"/>
                </a:cubicBezTo>
                <a:cubicBezTo>
                  <a:pt x="3560" y="7467"/>
                  <a:pt x="4273" y="8000"/>
                  <a:pt x="4985" y="8000"/>
                </a:cubicBezTo>
                <a:cubicBezTo>
                  <a:pt x="4985" y="8000"/>
                  <a:pt x="4985" y="8000"/>
                  <a:pt x="4985" y="8000"/>
                </a:cubicBezTo>
                <a:cubicBezTo>
                  <a:pt x="5222" y="8000"/>
                  <a:pt x="5459" y="8000"/>
                  <a:pt x="5697" y="8000"/>
                </a:cubicBezTo>
                <a:cubicBezTo>
                  <a:pt x="5222" y="7467"/>
                  <a:pt x="4985" y="7200"/>
                  <a:pt x="4985" y="6400"/>
                </a:cubicBezTo>
                <a:cubicBezTo>
                  <a:pt x="4985" y="1600"/>
                  <a:pt x="4985" y="1600"/>
                  <a:pt x="4985" y="1600"/>
                </a:cubicBezTo>
                <a:cubicBezTo>
                  <a:pt x="4985" y="800"/>
                  <a:pt x="5697" y="0"/>
                  <a:pt x="6409" y="0"/>
                </a:cubicBezTo>
                <a:cubicBezTo>
                  <a:pt x="6409" y="0"/>
                  <a:pt x="6409" y="0"/>
                  <a:pt x="6409" y="0"/>
                </a:cubicBezTo>
                <a:cubicBezTo>
                  <a:pt x="7121" y="0"/>
                  <a:pt x="7833" y="800"/>
                  <a:pt x="7833" y="1600"/>
                </a:cubicBezTo>
                <a:cubicBezTo>
                  <a:pt x="7833" y="3200"/>
                  <a:pt x="7833" y="3200"/>
                  <a:pt x="7833" y="3200"/>
                </a:cubicBezTo>
                <a:cubicBezTo>
                  <a:pt x="14004" y="3200"/>
                  <a:pt x="14004" y="3200"/>
                  <a:pt x="14004" y="3200"/>
                </a:cubicBezTo>
                <a:cubicBezTo>
                  <a:pt x="14004" y="6400"/>
                  <a:pt x="14004" y="6400"/>
                  <a:pt x="14004" y="6400"/>
                </a:cubicBezTo>
                <a:cubicBezTo>
                  <a:pt x="14004" y="7467"/>
                  <a:pt x="14479" y="8000"/>
                  <a:pt x="15191" y="8000"/>
                </a:cubicBezTo>
                <a:cubicBezTo>
                  <a:pt x="15191" y="8000"/>
                  <a:pt x="15191" y="8000"/>
                  <a:pt x="15191" y="8000"/>
                </a:cubicBezTo>
                <a:cubicBezTo>
                  <a:pt x="15666" y="8000"/>
                  <a:pt x="15903" y="8000"/>
                  <a:pt x="15903" y="8000"/>
                </a:cubicBezTo>
                <a:cubicBezTo>
                  <a:pt x="15666" y="7467"/>
                  <a:pt x="15191" y="7200"/>
                  <a:pt x="15191" y="6400"/>
                </a:cubicBezTo>
                <a:cubicBezTo>
                  <a:pt x="15191" y="1600"/>
                  <a:pt x="15191" y="1600"/>
                  <a:pt x="15191" y="1600"/>
                </a:cubicBezTo>
                <a:cubicBezTo>
                  <a:pt x="15191" y="800"/>
                  <a:pt x="15903" y="0"/>
                  <a:pt x="16615" y="0"/>
                </a:cubicBezTo>
                <a:cubicBezTo>
                  <a:pt x="16615" y="0"/>
                  <a:pt x="16615" y="0"/>
                  <a:pt x="16615" y="0"/>
                </a:cubicBezTo>
                <a:cubicBezTo>
                  <a:pt x="17565" y="0"/>
                  <a:pt x="18040" y="800"/>
                  <a:pt x="18040" y="1600"/>
                </a:cubicBezTo>
                <a:cubicBezTo>
                  <a:pt x="18040" y="3200"/>
                  <a:pt x="18040" y="3200"/>
                  <a:pt x="18040" y="3200"/>
                </a:cubicBezTo>
                <a:cubicBezTo>
                  <a:pt x="20413" y="3200"/>
                  <a:pt x="20413" y="3200"/>
                  <a:pt x="20413" y="3200"/>
                </a:cubicBezTo>
                <a:cubicBezTo>
                  <a:pt x="21600" y="3200"/>
                  <a:pt x="21600" y="3200"/>
                  <a:pt x="21600" y="3200"/>
                </a:cubicBezTo>
                <a:cubicBezTo>
                  <a:pt x="21600" y="4533"/>
                  <a:pt x="21600" y="4533"/>
                  <a:pt x="21600" y="4533"/>
                </a:cubicBezTo>
                <a:close/>
                <a:moveTo>
                  <a:pt x="10444" y="18133"/>
                </a:moveTo>
                <a:cubicBezTo>
                  <a:pt x="10444" y="10667"/>
                  <a:pt x="10444" y="10667"/>
                  <a:pt x="10444" y="10667"/>
                </a:cubicBezTo>
                <a:cubicBezTo>
                  <a:pt x="9257" y="10667"/>
                  <a:pt x="9257" y="10667"/>
                  <a:pt x="9257" y="10667"/>
                </a:cubicBezTo>
                <a:cubicBezTo>
                  <a:pt x="9257" y="10667"/>
                  <a:pt x="9257" y="10933"/>
                  <a:pt x="9020" y="11200"/>
                </a:cubicBezTo>
                <a:cubicBezTo>
                  <a:pt x="8782" y="11467"/>
                  <a:pt x="8782" y="11467"/>
                  <a:pt x="8545" y="11467"/>
                </a:cubicBezTo>
                <a:cubicBezTo>
                  <a:pt x="8545" y="12533"/>
                  <a:pt x="8545" y="12533"/>
                  <a:pt x="8545" y="12533"/>
                </a:cubicBezTo>
                <a:cubicBezTo>
                  <a:pt x="9020" y="12533"/>
                  <a:pt x="9020" y="12533"/>
                  <a:pt x="9020" y="12533"/>
                </a:cubicBezTo>
                <a:cubicBezTo>
                  <a:pt x="9020" y="18133"/>
                  <a:pt x="9020" y="18133"/>
                  <a:pt x="9020" y="18133"/>
                </a:cubicBezTo>
                <a:cubicBezTo>
                  <a:pt x="10444" y="18133"/>
                  <a:pt x="10444" y="18133"/>
                  <a:pt x="10444" y="18133"/>
                </a:cubicBezTo>
                <a:close/>
                <a:moveTo>
                  <a:pt x="12818" y="18133"/>
                </a:moveTo>
                <a:cubicBezTo>
                  <a:pt x="12818" y="10667"/>
                  <a:pt x="12818" y="10667"/>
                  <a:pt x="12818" y="10667"/>
                </a:cubicBezTo>
                <a:cubicBezTo>
                  <a:pt x="11631" y="10667"/>
                  <a:pt x="11631" y="10667"/>
                  <a:pt x="11631" y="10667"/>
                </a:cubicBezTo>
                <a:cubicBezTo>
                  <a:pt x="11631" y="10667"/>
                  <a:pt x="11631" y="10933"/>
                  <a:pt x="11393" y="11200"/>
                </a:cubicBezTo>
                <a:cubicBezTo>
                  <a:pt x="11156" y="11467"/>
                  <a:pt x="11156" y="11467"/>
                  <a:pt x="10919" y="11467"/>
                </a:cubicBezTo>
                <a:cubicBezTo>
                  <a:pt x="10919" y="12533"/>
                  <a:pt x="10919" y="12533"/>
                  <a:pt x="10919" y="12533"/>
                </a:cubicBezTo>
                <a:cubicBezTo>
                  <a:pt x="11393" y="12533"/>
                  <a:pt x="11393" y="12533"/>
                  <a:pt x="11393" y="12533"/>
                </a:cubicBezTo>
                <a:cubicBezTo>
                  <a:pt x="11393" y="18133"/>
                  <a:pt x="11393" y="18133"/>
                  <a:pt x="11393" y="18133"/>
                </a:cubicBezTo>
                <a:cubicBezTo>
                  <a:pt x="12818" y="18133"/>
                  <a:pt x="12818" y="18133"/>
                  <a:pt x="12818" y="18133"/>
                </a:cubicBezTo>
                <a:close/>
                <a:moveTo>
                  <a:pt x="19226" y="9600"/>
                </a:moveTo>
                <a:cubicBezTo>
                  <a:pt x="2374" y="9600"/>
                  <a:pt x="2374" y="9600"/>
                  <a:pt x="2374" y="9600"/>
                </a:cubicBezTo>
                <a:cubicBezTo>
                  <a:pt x="2374" y="16800"/>
                  <a:pt x="2374" y="16800"/>
                  <a:pt x="2374" y="16800"/>
                </a:cubicBezTo>
                <a:cubicBezTo>
                  <a:pt x="2374" y="17333"/>
                  <a:pt x="2611" y="17867"/>
                  <a:pt x="2848" y="18400"/>
                </a:cubicBezTo>
                <a:cubicBezTo>
                  <a:pt x="3086" y="18667"/>
                  <a:pt x="3560" y="18933"/>
                  <a:pt x="4035" y="18933"/>
                </a:cubicBezTo>
                <a:cubicBezTo>
                  <a:pt x="17565" y="18933"/>
                  <a:pt x="17565" y="18933"/>
                  <a:pt x="17565" y="18933"/>
                </a:cubicBezTo>
                <a:cubicBezTo>
                  <a:pt x="18040" y="18933"/>
                  <a:pt x="18514" y="18667"/>
                  <a:pt x="18752" y="18400"/>
                </a:cubicBezTo>
                <a:cubicBezTo>
                  <a:pt x="18989" y="17867"/>
                  <a:pt x="19226" y="17333"/>
                  <a:pt x="19226" y="16800"/>
                </a:cubicBezTo>
                <a:lnTo>
                  <a:pt x="19226" y="9600"/>
                </a:lnTo>
                <a:close/>
              </a:path>
            </a:pathLst>
          </a:custGeom>
          <a:solidFill>
            <a:schemeClr val="bg1"/>
          </a:solidFill>
          <a:ln w="12700">
            <a:miter lim="400000"/>
          </a:ln>
        </p:spPr>
        <p:txBody>
          <a:bodyPr lIns="45719" rIns="45719"/>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7D7D7D"/>
              </a:solidFill>
              <a:effectLst/>
              <a:uLnTx/>
              <a:uFillTx/>
              <a:cs typeface="+mn-ea"/>
              <a:sym typeface="+mn-lt"/>
            </a:endParaRPr>
          </a:p>
        </p:txBody>
      </p:sp>
      <p:sp>
        <p:nvSpPr>
          <p:cNvPr id="24" name="矩形 23"/>
          <p:cNvSpPr/>
          <p:nvPr/>
        </p:nvSpPr>
        <p:spPr>
          <a:xfrm>
            <a:off x="1255484" y="1789439"/>
            <a:ext cx="2835831"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01  </a:t>
            </a:r>
            <a:r>
              <a:rPr lang="zh-CN" altLang="en-US" b="1" dirty="0">
                <a:solidFill>
                  <a:schemeClr val="tx1">
                    <a:lumMod val="75000"/>
                    <a:lumOff val="25000"/>
                  </a:schemeClr>
                </a:solidFill>
                <a:cs typeface="+mn-ea"/>
                <a:sym typeface="+mn-lt"/>
              </a:rPr>
              <a:t>输入相关的标题内容</a:t>
            </a:r>
          </a:p>
        </p:txBody>
      </p:sp>
      <p:sp>
        <p:nvSpPr>
          <p:cNvPr id="25" name="矩形 24"/>
          <p:cNvSpPr/>
          <p:nvPr/>
        </p:nvSpPr>
        <p:spPr>
          <a:xfrm>
            <a:off x="1258226" y="2163644"/>
            <a:ext cx="3400861"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sp>
        <p:nvSpPr>
          <p:cNvPr id="26" name="矩形 25"/>
          <p:cNvSpPr/>
          <p:nvPr/>
        </p:nvSpPr>
        <p:spPr>
          <a:xfrm>
            <a:off x="3047997" y="3906312"/>
            <a:ext cx="2692401"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02  </a:t>
            </a:r>
            <a:r>
              <a:rPr lang="zh-CN" altLang="en-US" b="1" dirty="0">
                <a:solidFill>
                  <a:schemeClr val="tx1">
                    <a:lumMod val="75000"/>
                    <a:lumOff val="25000"/>
                  </a:schemeClr>
                </a:solidFill>
                <a:cs typeface="+mn-ea"/>
                <a:sym typeface="+mn-lt"/>
              </a:rPr>
              <a:t>输入相关的标题内容</a:t>
            </a:r>
          </a:p>
        </p:txBody>
      </p:sp>
      <p:sp>
        <p:nvSpPr>
          <p:cNvPr id="27" name="矩形 26"/>
          <p:cNvSpPr/>
          <p:nvPr/>
        </p:nvSpPr>
        <p:spPr>
          <a:xfrm>
            <a:off x="3050739" y="4280517"/>
            <a:ext cx="3400861"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sp>
        <p:nvSpPr>
          <p:cNvPr id="28" name="矩形 27"/>
          <p:cNvSpPr/>
          <p:nvPr/>
        </p:nvSpPr>
        <p:spPr>
          <a:xfrm>
            <a:off x="6723911" y="1794034"/>
            <a:ext cx="2687375"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03  </a:t>
            </a:r>
            <a:r>
              <a:rPr lang="zh-CN" altLang="en-US" b="1" dirty="0">
                <a:solidFill>
                  <a:schemeClr val="tx1">
                    <a:lumMod val="75000"/>
                    <a:lumOff val="25000"/>
                  </a:schemeClr>
                </a:solidFill>
                <a:cs typeface="+mn-ea"/>
                <a:sym typeface="+mn-lt"/>
              </a:rPr>
              <a:t>输入相关的标题内容</a:t>
            </a:r>
          </a:p>
        </p:txBody>
      </p:sp>
      <p:sp>
        <p:nvSpPr>
          <p:cNvPr id="29" name="矩形 28"/>
          <p:cNvSpPr/>
          <p:nvPr/>
        </p:nvSpPr>
        <p:spPr>
          <a:xfrm>
            <a:off x="6726653" y="2168239"/>
            <a:ext cx="3400861"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sp>
        <p:nvSpPr>
          <p:cNvPr id="30" name="椭圆 29"/>
          <p:cNvSpPr/>
          <p:nvPr/>
        </p:nvSpPr>
        <p:spPr>
          <a:xfrm>
            <a:off x="7554690" y="3566884"/>
            <a:ext cx="130628" cy="130628"/>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1" name="直接连接符 30"/>
          <p:cNvCxnSpPr/>
          <p:nvPr/>
        </p:nvCxnSpPr>
        <p:spPr>
          <a:xfrm>
            <a:off x="7620004" y="3697512"/>
            <a:ext cx="0" cy="1324427"/>
          </a:xfrm>
          <a:prstGeom prst="line">
            <a:avLst/>
          </a:prstGeom>
          <a:ln w="19050">
            <a:solidFill>
              <a:srgbClr val="9CAFD2"/>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300691" y="4978397"/>
            <a:ext cx="638626" cy="638626"/>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Shape 1843"/>
          <p:cNvSpPr/>
          <p:nvPr/>
        </p:nvSpPr>
        <p:spPr>
          <a:xfrm>
            <a:off x="7426312" y="5096384"/>
            <a:ext cx="387384" cy="402652"/>
          </a:xfrm>
          <a:custGeom>
            <a:avLst/>
            <a:gdLst/>
            <a:ahLst/>
            <a:cxnLst>
              <a:cxn ang="0">
                <a:pos x="wd2" y="hd2"/>
              </a:cxn>
              <a:cxn ang="5400000">
                <a:pos x="wd2" y="hd2"/>
              </a:cxn>
              <a:cxn ang="10800000">
                <a:pos x="wd2" y="hd2"/>
              </a:cxn>
              <a:cxn ang="16200000">
                <a:pos x="wd2" y="hd2"/>
              </a:cxn>
            </a:cxnLst>
            <a:rect l="0" t="0" r="r" b="b"/>
            <a:pathLst>
              <a:path w="21600" h="21600" extrusionOk="0">
                <a:moveTo>
                  <a:pt x="18613" y="12563"/>
                </a:moveTo>
                <a:cubicBezTo>
                  <a:pt x="18613" y="20939"/>
                  <a:pt x="18613" y="20939"/>
                  <a:pt x="18613" y="20939"/>
                </a:cubicBezTo>
                <a:cubicBezTo>
                  <a:pt x="18613" y="21600"/>
                  <a:pt x="18613" y="21600"/>
                  <a:pt x="18613" y="21600"/>
                </a:cubicBezTo>
                <a:cubicBezTo>
                  <a:pt x="17923" y="21600"/>
                  <a:pt x="17923" y="21600"/>
                  <a:pt x="17923" y="21600"/>
                </a:cubicBezTo>
                <a:cubicBezTo>
                  <a:pt x="15396" y="21600"/>
                  <a:pt x="15396" y="21600"/>
                  <a:pt x="15396" y="21600"/>
                </a:cubicBezTo>
                <a:cubicBezTo>
                  <a:pt x="15396" y="14988"/>
                  <a:pt x="15396" y="14988"/>
                  <a:pt x="15396" y="14988"/>
                </a:cubicBezTo>
                <a:cubicBezTo>
                  <a:pt x="15396" y="14547"/>
                  <a:pt x="14936" y="14106"/>
                  <a:pt x="14247" y="14106"/>
                </a:cubicBezTo>
                <a:cubicBezTo>
                  <a:pt x="11260" y="14106"/>
                  <a:pt x="11260" y="14106"/>
                  <a:pt x="11260" y="14106"/>
                </a:cubicBezTo>
                <a:cubicBezTo>
                  <a:pt x="10800" y="14106"/>
                  <a:pt x="10340" y="14547"/>
                  <a:pt x="10340" y="14988"/>
                </a:cubicBezTo>
                <a:cubicBezTo>
                  <a:pt x="10340" y="21600"/>
                  <a:pt x="10340" y="21600"/>
                  <a:pt x="10340" y="21600"/>
                </a:cubicBezTo>
                <a:cubicBezTo>
                  <a:pt x="3447" y="21600"/>
                  <a:pt x="3447" y="21600"/>
                  <a:pt x="3447" y="21600"/>
                </a:cubicBezTo>
                <a:cubicBezTo>
                  <a:pt x="2757" y="21600"/>
                  <a:pt x="2757" y="21600"/>
                  <a:pt x="2757" y="21600"/>
                </a:cubicBezTo>
                <a:cubicBezTo>
                  <a:pt x="2757" y="20939"/>
                  <a:pt x="2757" y="20939"/>
                  <a:pt x="2757" y="20939"/>
                </a:cubicBezTo>
                <a:cubicBezTo>
                  <a:pt x="2757" y="12563"/>
                  <a:pt x="2757" y="12563"/>
                  <a:pt x="2757" y="12563"/>
                </a:cubicBezTo>
                <a:cubicBezTo>
                  <a:pt x="689" y="12563"/>
                  <a:pt x="689" y="12563"/>
                  <a:pt x="689" y="12563"/>
                </a:cubicBezTo>
                <a:cubicBezTo>
                  <a:pt x="0" y="11020"/>
                  <a:pt x="0" y="11020"/>
                  <a:pt x="0" y="11020"/>
                </a:cubicBezTo>
                <a:cubicBezTo>
                  <a:pt x="10111" y="661"/>
                  <a:pt x="10111" y="661"/>
                  <a:pt x="10111" y="661"/>
                </a:cubicBezTo>
                <a:cubicBezTo>
                  <a:pt x="10800" y="0"/>
                  <a:pt x="10800" y="0"/>
                  <a:pt x="10800" y="0"/>
                </a:cubicBezTo>
                <a:cubicBezTo>
                  <a:pt x="11489" y="661"/>
                  <a:pt x="11489" y="661"/>
                  <a:pt x="11489" y="661"/>
                </a:cubicBezTo>
                <a:cubicBezTo>
                  <a:pt x="21600" y="11020"/>
                  <a:pt x="21600" y="11020"/>
                  <a:pt x="21600" y="11020"/>
                </a:cubicBezTo>
                <a:cubicBezTo>
                  <a:pt x="20681" y="12563"/>
                  <a:pt x="20681" y="12563"/>
                  <a:pt x="20681" y="12563"/>
                </a:cubicBezTo>
                <a:cubicBezTo>
                  <a:pt x="18613" y="12563"/>
                  <a:pt x="18613" y="12563"/>
                  <a:pt x="18613" y="12563"/>
                </a:cubicBezTo>
                <a:close/>
                <a:moveTo>
                  <a:pt x="17004" y="1763"/>
                </a:moveTo>
                <a:cubicBezTo>
                  <a:pt x="17694" y="1763"/>
                  <a:pt x="17694" y="1763"/>
                  <a:pt x="17694" y="1763"/>
                </a:cubicBezTo>
                <a:cubicBezTo>
                  <a:pt x="17694" y="441"/>
                  <a:pt x="17694" y="441"/>
                  <a:pt x="17694" y="441"/>
                </a:cubicBezTo>
                <a:cubicBezTo>
                  <a:pt x="14017" y="441"/>
                  <a:pt x="14017" y="441"/>
                  <a:pt x="14017" y="441"/>
                </a:cubicBezTo>
                <a:cubicBezTo>
                  <a:pt x="14017" y="1763"/>
                  <a:pt x="14017" y="1763"/>
                  <a:pt x="14017" y="1763"/>
                </a:cubicBezTo>
                <a:cubicBezTo>
                  <a:pt x="14706" y="1763"/>
                  <a:pt x="14706" y="1763"/>
                  <a:pt x="14706" y="1763"/>
                </a:cubicBezTo>
                <a:cubicBezTo>
                  <a:pt x="14706" y="2865"/>
                  <a:pt x="14706" y="2865"/>
                  <a:pt x="14706" y="2865"/>
                </a:cubicBezTo>
                <a:cubicBezTo>
                  <a:pt x="17004" y="5510"/>
                  <a:pt x="17004" y="5510"/>
                  <a:pt x="17004" y="5510"/>
                </a:cubicBezTo>
                <a:lnTo>
                  <a:pt x="17004" y="1763"/>
                </a:lnTo>
                <a:close/>
              </a:path>
            </a:pathLst>
          </a:custGeom>
          <a:solidFill>
            <a:schemeClr val="bg1"/>
          </a:solidFill>
          <a:ln w="12700">
            <a:miter lim="400000"/>
          </a:ln>
        </p:spPr>
        <p:txBody>
          <a:bodyPr lIns="45719" rIns="45719"/>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7D7D7D"/>
              </a:solidFill>
              <a:effectLst/>
              <a:uLnTx/>
              <a:uFillTx/>
              <a:cs typeface="+mn-ea"/>
              <a:sym typeface="+mn-lt"/>
            </a:endParaRPr>
          </a:p>
        </p:txBody>
      </p:sp>
      <p:sp>
        <p:nvSpPr>
          <p:cNvPr id="34" name="矩形 33"/>
          <p:cNvSpPr/>
          <p:nvPr/>
        </p:nvSpPr>
        <p:spPr>
          <a:xfrm>
            <a:off x="7987430" y="3906312"/>
            <a:ext cx="2704015"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04  </a:t>
            </a:r>
            <a:r>
              <a:rPr lang="zh-CN" altLang="en-US" b="1" dirty="0">
                <a:solidFill>
                  <a:schemeClr val="tx1">
                    <a:lumMod val="75000"/>
                    <a:lumOff val="25000"/>
                  </a:schemeClr>
                </a:solidFill>
                <a:cs typeface="+mn-ea"/>
                <a:sym typeface="+mn-lt"/>
              </a:rPr>
              <a:t>输入相关的标题内容</a:t>
            </a:r>
          </a:p>
        </p:txBody>
      </p:sp>
      <p:sp>
        <p:nvSpPr>
          <p:cNvPr id="35" name="矩形 34"/>
          <p:cNvSpPr/>
          <p:nvPr/>
        </p:nvSpPr>
        <p:spPr>
          <a:xfrm>
            <a:off x="7990172" y="4280517"/>
            <a:ext cx="3400861"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36" name="矩形 35">
            <a:extLst>
              <a:ext uri="{FF2B5EF4-FFF2-40B4-BE49-F238E27FC236}">
                <a16:creationId xmlns:a16="http://schemas.microsoft.com/office/drawing/2014/main" id="{07831177-AD16-8131-7F00-061DD6B981E8}"/>
              </a:ext>
            </a:extLst>
          </p:cNvPr>
          <p:cNvSpPr/>
          <p:nvPr/>
        </p:nvSpPr>
        <p:spPr>
          <a:xfrm>
            <a:off x="983071" y="1552575"/>
            <a:ext cx="4793471" cy="2502440"/>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A8911382-C6EB-CDEC-2F76-D525802514B9}"/>
              </a:ext>
            </a:extLst>
          </p:cNvPr>
          <p:cNvSpPr/>
          <p:nvPr/>
        </p:nvSpPr>
        <p:spPr>
          <a:xfrm>
            <a:off x="6392635" y="1552575"/>
            <a:ext cx="4793471" cy="2502440"/>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99">
            <a:extLst>
              <a:ext uri="{FF2B5EF4-FFF2-40B4-BE49-F238E27FC236}">
                <a16:creationId xmlns:a16="http://schemas.microsoft.com/office/drawing/2014/main" id="{999F7559-89E3-D227-88F0-B1679E109AFC}"/>
              </a:ext>
            </a:extLst>
          </p:cNvPr>
          <p:cNvSpPr txBox="1"/>
          <p:nvPr/>
        </p:nvSpPr>
        <p:spPr bwMode="auto">
          <a:xfrm>
            <a:off x="1472566" y="2592072"/>
            <a:ext cx="4073557" cy="1200329"/>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zh-CN" altLang="en-US" dirty="0">
                <a:solidFill>
                  <a:schemeClr val="tx1">
                    <a:lumMod val="75000"/>
                    <a:lumOff val="25000"/>
                  </a:schemeClr>
                </a:solidFill>
                <a:latin typeface="+mn-lt"/>
                <a:cs typeface="+mn-ea"/>
                <a:sym typeface="+mn-lt"/>
              </a:rPr>
              <a:t>将该阶段所做的具体事情在此位置进行展示，根据内容可适当简写，将该阶段所做的具体事情在此位置进行展示，将该阶段所做的具体事情在此位置进行展示，根据内容可适当简写</a:t>
            </a:r>
          </a:p>
        </p:txBody>
      </p:sp>
      <p:sp>
        <p:nvSpPr>
          <p:cNvPr id="39" name="文本框 99">
            <a:extLst>
              <a:ext uri="{FF2B5EF4-FFF2-40B4-BE49-F238E27FC236}">
                <a16:creationId xmlns:a16="http://schemas.microsoft.com/office/drawing/2014/main" id="{AD47BCE5-E07B-AFDD-41B0-4D0168D5D797}"/>
              </a:ext>
            </a:extLst>
          </p:cNvPr>
          <p:cNvSpPr txBox="1"/>
          <p:nvPr/>
        </p:nvSpPr>
        <p:spPr bwMode="auto">
          <a:xfrm>
            <a:off x="6654166" y="2592072"/>
            <a:ext cx="4074254" cy="1200329"/>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zh-CN" altLang="en-US" dirty="0">
                <a:solidFill>
                  <a:schemeClr val="tx1">
                    <a:lumMod val="75000"/>
                    <a:lumOff val="25000"/>
                  </a:schemeClr>
                </a:solidFill>
                <a:latin typeface="+mn-lt"/>
                <a:cs typeface="+mn-ea"/>
                <a:sym typeface="+mn-lt"/>
              </a:rPr>
              <a:t>将该阶段所做的具体事情在此位置进行展示，根据内容可适当简写，将该阶段所做的具体事情在此位置进行展示，将该阶段所做的具体事情在此位置进行展示，根据内容可适当简写</a:t>
            </a:r>
          </a:p>
        </p:txBody>
      </p:sp>
      <p:pic>
        <p:nvPicPr>
          <p:cNvPr id="40" name="图片 39">
            <a:extLst>
              <a:ext uri="{FF2B5EF4-FFF2-40B4-BE49-F238E27FC236}">
                <a16:creationId xmlns:a16="http://schemas.microsoft.com/office/drawing/2014/main" id="{7EDDC8DD-7FA9-D088-B5A8-7C45D68AC6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3071" y="4171981"/>
            <a:ext cx="4793471" cy="1906335"/>
          </a:xfrm>
          <a:prstGeom prst="rect">
            <a:avLst/>
          </a:prstGeom>
        </p:spPr>
      </p:pic>
      <p:pic>
        <p:nvPicPr>
          <p:cNvPr id="41" name="图片 40">
            <a:extLst>
              <a:ext uri="{FF2B5EF4-FFF2-40B4-BE49-F238E27FC236}">
                <a16:creationId xmlns:a16="http://schemas.microsoft.com/office/drawing/2014/main" id="{E95DAC78-2049-91C2-D6F5-BC18D788D1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2636" y="4171981"/>
            <a:ext cx="4793471" cy="1906335"/>
          </a:xfrm>
          <a:prstGeom prst="rect">
            <a:avLst/>
          </a:prstGeom>
        </p:spPr>
      </p:pic>
      <p:sp>
        <p:nvSpPr>
          <p:cNvPr id="42" name="平行四边形 41">
            <a:extLst>
              <a:ext uri="{FF2B5EF4-FFF2-40B4-BE49-F238E27FC236}">
                <a16:creationId xmlns:a16="http://schemas.microsoft.com/office/drawing/2014/main" id="{77D1C3F8-1850-6B86-7AB0-E79A199B07D2}"/>
              </a:ext>
            </a:extLst>
          </p:cNvPr>
          <p:cNvSpPr/>
          <p:nvPr/>
        </p:nvSpPr>
        <p:spPr>
          <a:xfrm>
            <a:off x="2019300" y="1900577"/>
            <a:ext cx="676123" cy="504170"/>
          </a:xfrm>
          <a:prstGeom prst="parallelogram">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1</a:t>
            </a:r>
            <a:endParaRPr lang="zh-CN" altLang="en-US" sz="2400" b="1" dirty="0">
              <a:cs typeface="+mn-ea"/>
              <a:sym typeface="+mn-lt"/>
            </a:endParaRPr>
          </a:p>
        </p:txBody>
      </p:sp>
      <p:sp>
        <p:nvSpPr>
          <p:cNvPr id="43" name="平行四边形 42">
            <a:extLst>
              <a:ext uri="{FF2B5EF4-FFF2-40B4-BE49-F238E27FC236}">
                <a16:creationId xmlns:a16="http://schemas.microsoft.com/office/drawing/2014/main" id="{0BFC4C4B-424F-8EBA-E22E-9A407C7093ED}"/>
              </a:ext>
            </a:extLst>
          </p:cNvPr>
          <p:cNvSpPr/>
          <p:nvPr/>
        </p:nvSpPr>
        <p:spPr>
          <a:xfrm>
            <a:off x="2651091" y="1910102"/>
            <a:ext cx="2140937" cy="504170"/>
          </a:xfrm>
          <a:prstGeom prst="parallelogram">
            <a:avLst/>
          </a:prstGeom>
          <a:solidFill>
            <a:srgbClr val="E3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75000"/>
                    <a:lumOff val="25000"/>
                  </a:schemeClr>
                </a:solidFill>
                <a:cs typeface="+mn-ea"/>
                <a:sym typeface="+mn-lt"/>
              </a:rPr>
              <a:t>标题文字</a:t>
            </a:r>
          </a:p>
        </p:txBody>
      </p:sp>
      <p:sp>
        <p:nvSpPr>
          <p:cNvPr id="44" name="平行四边形 43">
            <a:extLst>
              <a:ext uri="{FF2B5EF4-FFF2-40B4-BE49-F238E27FC236}">
                <a16:creationId xmlns:a16="http://schemas.microsoft.com/office/drawing/2014/main" id="{1FB143A6-DBB8-141A-A8E4-6BD30C3BD98B}"/>
              </a:ext>
            </a:extLst>
          </p:cNvPr>
          <p:cNvSpPr/>
          <p:nvPr/>
        </p:nvSpPr>
        <p:spPr>
          <a:xfrm>
            <a:off x="7263617" y="1910102"/>
            <a:ext cx="676123" cy="504170"/>
          </a:xfrm>
          <a:prstGeom prst="parallelogram">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2</a:t>
            </a:r>
            <a:endParaRPr lang="zh-CN" altLang="en-US" sz="2400" b="1" dirty="0">
              <a:cs typeface="+mn-ea"/>
              <a:sym typeface="+mn-lt"/>
            </a:endParaRPr>
          </a:p>
        </p:txBody>
      </p:sp>
      <p:sp>
        <p:nvSpPr>
          <p:cNvPr id="45" name="平行四边形 44">
            <a:extLst>
              <a:ext uri="{FF2B5EF4-FFF2-40B4-BE49-F238E27FC236}">
                <a16:creationId xmlns:a16="http://schemas.microsoft.com/office/drawing/2014/main" id="{35EFF0D5-EB13-81A0-CDA8-EC2D37589FEE}"/>
              </a:ext>
            </a:extLst>
          </p:cNvPr>
          <p:cNvSpPr/>
          <p:nvPr/>
        </p:nvSpPr>
        <p:spPr>
          <a:xfrm>
            <a:off x="7895408" y="1919627"/>
            <a:ext cx="2140937" cy="504170"/>
          </a:xfrm>
          <a:prstGeom prst="parallelogram">
            <a:avLst/>
          </a:prstGeom>
          <a:solidFill>
            <a:srgbClr val="E3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75000"/>
                    <a:lumOff val="25000"/>
                  </a:schemeClr>
                </a:solidFill>
                <a:cs typeface="+mn-ea"/>
                <a:sym typeface="+mn-lt"/>
              </a:rPr>
              <a:t>标题文字</a:t>
            </a:r>
          </a:p>
        </p:txBody>
      </p:sp>
    </p:spTree>
    <p:extLst>
      <p:ext uri="{BB962C8B-B14F-4D97-AF65-F5344CB8AC3E}">
        <p14:creationId xmlns:p14="http://schemas.microsoft.com/office/powerpoint/2010/main" val="15384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2" grpId="0" animBg="1"/>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36" name="矩形 35">
            <a:extLst>
              <a:ext uri="{FF2B5EF4-FFF2-40B4-BE49-F238E27FC236}">
                <a16:creationId xmlns:a16="http://schemas.microsoft.com/office/drawing/2014/main" id="{2E1E0986-0904-DD1E-AC89-814D4BE0E959}"/>
              </a:ext>
            </a:extLst>
          </p:cNvPr>
          <p:cNvSpPr/>
          <p:nvPr/>
        </p:nvSpPr>
        <p:spPr>
          <a:xfrm>
            <a:off x="1247237" y="2281062"/>
            <a:ext cx="2515374" cy="3069822"/>
          </a:xfrm>
          <a:prstGeom prst="rect">
            <a:avLst/>
          </a:prstGeom>
          <a:solidFill>
            <a:schemeClr val="bg1"/>
          </a:solidFill>
          <a:ln w="6350">
            <a:solidFill>
              <a:schemeClr val="tx2">
                <a:lumMod val="20000"/>
                <a:lumOff val="80000"/>
              </a:schemeClr>
            </a:solidFill>
          </a:ln>
          <a:effectLst>
            <a:outerShdw blurRad="558800" dist="508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a:solidFill>
                <a:srgbClr val="FFFFFF"/>
              </a:solidFill>
              <a:cs typeface="+mn-ea"/>
              <a:sym typeface="+mn-lt"/>
            </a:endParaRPr>
          </a:p>
        </p:txBody>
      </p:sp>
      <p:sp>
        <p:nvSpPr>
          <p:cNvPr id="37" name="文本框 4">
            <a:extLst>
              <a:ext uri="{FF2B5EF4-FFF2-40B4-BE49-F238E27FC236}">
                <a16:creationId xmlns:a16="http://schemas.microsoft.com/office/drawing/2014/main" id="{DEE9D5F4-64E6-B854-3F92-CE13C6DE9B76}"/>
              </a:ext>
            </a:extLst>
          </p:cNvPr>
          <p:cNvSpPr txBox="1"/>
          <p:nvPr/>
        </p:nvSpPr>
        <p:spPr>
          <a:xfrm>
            <a:off x="1643262" y="3714850"/>
            <a:ext cx="1723325" cy="461605"/>
          </a:xfrm>
          <a:prstGeom prst="rect">
            <a:avLst/>
          </a:prstGeom>
          <a:noFill/>
        </p:spPr>
        <p:txBody>
          <a:bodyPr wrap="none" rtlCol="0">
            <a:spAutoFit/>
            <a:scene3d>
              <a:camera prst="orthographicFront"/>
              <a:lightRig rig="threePt" dir="t"/>
            </a:scene3d>
            <a:sp3d contourW="12700"/>
          </a:bodyPr>
          <a:lstStyle/>
          <a:p>
            <a:pPr algn="ctr" defTabSz="457154"/>
            <a:r>
              <a:rPr lang="zh-CN" altLang="en-US" sz="2400" spc="600" dirty="0">
                <a:solidFill>
                  <a:srgbClr val="000000"/>
                </a:solidFill>
                <a:cs typeface="+mn-ea"/>
                <a:sym typeface="+mn-lt"/>
              </a:rPr>
              <a:t>标题添加</a:t>
            </a:r>
          </a:p>
        </p:txBody>
      </p:sp>
      <p:sp>
        <p:nvSpPr>
          <p:cNvPr id="38" name="文本框 5">
            <a:extLst>
              <a:ext uri="{FF2B5EF4-FFF2-40B4-BE49-F238E27FC236}">
                <a16:creationId xmlns:a16="http://schemas.microsoft.com/office/drawing/2014/main" id="{049FF721-9E1C-7077-654C-DF3BDF6008F6}"/>
              </a:ext>
            </a:extLst>
          </p:cNvPr>
          <p:cNvSpPr txBox="1"/>
          <p:nvPr/>
        </p:nvSpPr>
        <p:spPr>
          <a:xfrm>
            <a:off x="1514451" y="4355541"/>
            <a:ext cx="1980944" cy="767161"/>
          </a:xfrm>
          <a:prstGeom prst="rect">
            <a:avLst/>
          </a:prstGeom>
          <a:noFill/>
        </p:spPr>
        <p:txBody>
          <a:bodyPr wrap="square" rtlCol="0">
            <a:spAutoFit/>
            <a:scene3d>
              <a:camera prst="orthographicFront"/>
              <a:lightRig rig="threePt" dir="t"/>
            </a:scene3d>
            <a:sp3d contourW="12700"/>
          </a:bodyPr>
          <a:lstStyle/>
          <a:p>
            <a:pPr algn="ctr" defTabSz="457154">
              <a:lnSpc>
                <a:spcPct val="125000"/>
              </a:lnSpc>
            </a:pPr>
            <a:r>
              <a:rPr lang="en-US" altLang="zh-CN" sz="1200" dirty="0">
                <a:solidFill>
                  <a:srgbClr val="000000">
                    <a:lumMod val="50000"/>
                    <a:lumOff val="50000"/>
                  </a:srgbClr>
                </a:solidFill>
                <a:cs typeface="+mn-ea"/>
                <a:sym typeface="+mn-lt"/>
              </a:rPr>
              <a:t>For the benefit of you, 1PPT Network and the original creator</a:t>
            </a:r>
          </a:p>
        </p:txBody>
      </p:sp>
      <p:cxnSp>
        <p:nvCxnSpPr>
          <p:cNvPr id="39" name="直接连接符 38">
            <a:extLst>
              <a:ext uri="{FF2B5EF4-FFF2-40B4-BE49-F238E27FC236}">
                <a16:creationId xmlns:a16="http://schemas.microsoft.com/office/drawing/2014/main" id="{A5B28825-01D7-A343-F3FB-A3B732658CDA}"/>
              </a:ext>
            </a:extLst>
          </p:cNvPr>
          <p:cNvCxnSpPr>
            <a:cxnSpLocks/>
          </p:cNvCxnSpPr>
          <p:nvPr/>
        </p:nvCxnSpPr>
        <p:spPr>
          <a:xfrm>
            <a:off x="2310322" y="4206931"/>
            <a:ext cx="389204"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83E63389-FAD0-5C91-72F9-D1DFCC257779}"/>
              </a:ext>
            </a:extLst>
          </p:cNvPr>
          <p:cNvSpPr/>
          <p:nvPr/>
        </p:nvSpPr>
        <p:spPr>
          <a:xfrm>
            <a:off x="2061472" y="2515173"/>
            <a:ext cx="900593" cy="900589"/>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a:solidFill>
                <a:srgbClr val="FFFFFF"/>
              </a:solidFill>
              <a:cs typeface="+mn-ea"/>
              <a:sym typeface="+mn-lt"/>
            </a:endParaRPr>
          </a:p>
        </p:txBody>
      </p:sp>
      <p:sp>
        <p:nvSpPr>
          <p:cNvPr id="41" name="矩形 40">
            <a:extLst>
              <a:ext uri="{FF2B5EF4-FFF2-40B4-BE49-F238E27FC236}">
                <a16:creationId xmlns:a16="http://schemas.microsoft.com/office/drawing/2014/main" id="{4F7B3B21-5B04-E4DC-CB5E-96EE12C2AC60}"/>
              </a:ext>
            </a:extLst>
          </p:cNvPr>
          <p:cNvSpPr/>
          <p:nvPr/>
        </p:nvSpPr>
        <p:spPr>
          <a:xfrm>
            <a:off x="4621823" y="2281062"/>
            <a:ext cx="2515374" cy="3069822"/>
          </a:xfrm>
          <a:prstGeom prst="rect">
            <a:avLst/>
          </a:prstGeom>
          <a:solidFill>
            <a:schemeClr val="bg1"/>
          </a:solidFill>
          <a:ln w="6350">
            <a:solidFill>
              <a:schemeClr val="tx2">
                <a:lumMod val="20000"/>
                <a:lumOff val="80000"/>
              </a:schemeClr>
            </a:solidFill>
          </a:ln>
          <a:effectLst>
            <a:outerShdw blurRad="558800" dist="508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a:solidFill>
                <a:srgbClr val="FFFFFF"/>
              </a:solidFill>
              <a:cs typeface="+mn-ea"/>
              <a:sym typeface="+mn-lt"/>
            </a:endParaRPr>
          </a:p>
        </p:txBody>
      </p:sp>
      <p:sp>
        <p:nvSpPr>
          <p:cNvPr id="42" name="文本框 9">
            <a:extLst>
              <a:ext uri="{FF2B5EF4-FFF2-40B4-BE49-F238E27FC236}">
                <a16:creationId xmlns:a16="http://schemas.microsoft.com/office/drawing/2014/main" id="{0FF49D38-C70E-6C71-F88D-14C2835893FD}"/>
              </a:ext>
            </a:extLst>
          </p:cNvPr>
          <p:cNvSpPr txBox="1"/>
          <p:nvPr/>
        </p:nvSpPr>
        <p:spPr>
          <a:xfrm>
            <a:off x="5017848" y="3714850"/>
            <a:ext cx="1723325" cy="461605"/>
          </a:xfrm>
          <a:prstGeom prst="rect">
            <a:avLst/>
          </a:prstGeom>
          <a:noFill/>
        </p:spPr>
        <p:txBody>
          <a:bodyPr wrap="none" rtlCol="0">
            <a:spAutoFit/>
            <a:scene3d>
              <a:camera prst="orthographicFront"/>
              <a:lightRig rig="threePt" dir="t"/>
            </a:scene3d>
            <a:sp3d contourW="12700"/>
          </a:bodyPr>
          <a:lstStyle/>
          <a:p>
            <a:pPr algn="ctr" defTabSz="457154"/>
            <a:r>
              <a:rPr lang="zh-CN" altLang="en-US" sz="2400" spc="600" dirty="0">
                <a:solidFill>
                  <a:srgbClr val="000000"/>
                </a:solidFill>
                <a:cs typeface="+mn-ea"/>
                <a:sym typeface="+mn-lt"/>
              </a:rPr>
              <a:t>标题添加</a:t>
            </a:r>
          </a:p>
        </p:txBody>
      </p:sp>
      <p:sp>
        <p:nvSpPr>
          <p:cNvPr id="43" name="文本框 10">
            <a:extLst>
              <a:ext uri="{FF2B5EF4-FFF2-40B4-BE49-F238E27FC236}">
                <a16:creationId xmlns:a16="http://schemas.microsoft.com/office/drawing/2014/main" id="{7DEC7DD8-1399-20E0-A4CD-A465B5E4940B}"/>
              </a:ext>
            </a:extLst>
          </p:cNvPr>
          <p:cNvSpPr txBox="1"/>
          <p:nvPr/>
        </p:nvSpPr>
        <p:spPr>
          <a:xfrm>
            <a:off x="4889037" y="4355541"/>
            <a:ext cx="1980944" cy="767161"/>
          </a:xfrm>
          <a:prstGeom prst="rect">
            <a:avLst/>
          </a:prstGeom>
          <a:noFill/>
        </p:spPr>
        <p:txBody>
          <a:bodyPr wrap="square" rtlCol="0">
            <a:spAutoFit/>
            <a:scene3d>
              <a:camera prst="orthographicFront"/>
              <a:lightRig rig="threePt" dir="t"/>
            </a:scene3d>
            <a:sp3d contourW="12700"/>
          </a:bodyPr>
          <a:lstStyle/>
          <a:p>
            <a:pPr algn="ctr" defTabSz="457154">
              <a:lnSpc>
                <a:spcPct val="125000"/>
              </a:lnSpc>
            </a:pPr>
            <a:r>
              <a:rPr lang="en-US" altLang="zh-CN" sz="1200" dirty="0">
                <a:solidFill>
                  <a:srgbClr val="000000">
                    <a:lumMod val="50000"/>
                    <a:lumOff val="50000"/>
                  </a:srgbClr>
                </a:solidFill>
                <a:cs typeface="+mn-ea"/>
                <a:sym typeface="+mn-lt"/>
              </a:rPr>
              <a:t>For the benefit of you, 1PPT Network and the original creator</a:t>
            </a:r>
          </a:p>
        </p:txBody>
      </p:sp>
      <p:cxnSp>
        <p:nvCxnSpPr>
          <p:cNvPr id="44" name="直接连接符 43">
            <a:extLst>
              <a:ext uri="{FF2B5EF4-FFF2-40B4-BE49-F238E27FC236}">
                <a16:creationId xmlns:a16="http://schemas.microsoft.com/office/drawing/2014/main" id="{7596BD75-EA2F-D4DF-C898-1F50D713556C}"/>
              </a:ext>
            </a:extLst>
          </p:cNvPr>
          <p:cNvCxnSpPr>
            <a:cxnSpLocks/>
          </p:cNvCxnSpPr>
          <p:nvPr/>
        </p:nvCxnSpPr>
        <p:spPr>
          <a:xfrm>
            <a:off x="5684908" y="4206931"/>
            <a:ext cx="389204"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sp>
        <p:nvSpPr>
          <p:cNvPr id="45" name="椭圆 44">
            <a:extLst>
              <a:ext uri="{FF2B5EF4-FFF2-40B4-BE49-F238E27FC236}">
                <a16:creationId xmlns:a16="http://schemas.microsoft.com/office/drawing/2014/main" id="{A9BEACA2-D791-1D18-7F12-301C1C3620F9}"/>
              </a:ext>
            </a:extLst>
          </p:cNvPr>
          <p:cNvSpPr/>
          <p:nvPr/>
        </p:nvSpPr>
        <p:spPr>
          <a:xfrm>
            <a:off x="5436058" y="2515173"/>
            <a:ext cx="900593" cy="900589"/>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a:solidFill>
                <a:srgbClr val="FFFFFF"/>
              </a:solidFill>
              <a:cs typeface="+mn-ea"/>
              <a:sym typeface="+mn-lt"/>
            </a:endParaRPr>
          </a:p>
        </p:txBody>
      </p:sp>
      <p:sp>
        <p:nvSpPr>
          <p:cNvPr id="46" name="矩形 45">
            <a:extLst>
              <a:ext uri="{FF2B5EF4-FFF2-40B4-BE49-F238E27FC236}">
                <a16:creationId xmlns:a16="http://schemas.microsoft.com/office/drawing/2014/main" id="{2B58DB99-C8EC-4356-BAFE-23E19077E5C7}"/>
              </a:ext>
            </a:extLst>
          </p:cNvPr>
          <p:cNvSpPr/>
          <p:nvPr/>
        </p:nvSpPr>
        <p:spPr>
          <a:xfrm>
            <a:off x="8005932" y="2281062"/>
            <a:ext cx="2515374" cy="3069822"/>
          </a:xfrm>
          <a:prstGeom prst="rect">
            <a:avLst/>
          </a:prstGeom>
          <a:solidFill>
            <a:schemeClr val="bg1"/>
          </a:solidFill>
          <a:ln w="6350">
            <a:solidFill>
              <a:schemeClr val="tx2">
                <a:lumMod val="20000"/>
                <a:lumOff val="80000"/>
              </a:schemeClr>
            </a:solidFill>
          </a:ln>
          <a:effectLst>
            <a:outerShdw blurRad="558800" dist="508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a:solidFill>
                <a:srgbClr val="FFFFFF"/>
              </a:solidFill>
              <a:cs typeface="+mn-ea"/>
              <a:sym typeface="+mn-lt"/>
            </a:endParaRPr>
          </a:p>
        </p:txBody>
      </p:sp>
      <p:sp>
        <p:nvSpPr>
          <p:cNvPr id="47" name="文本框 14">
            <a:extLst>
              <a:ext uri="{FF2B5EF4-FFF2-40B4-BE49-F238E27FC236}">
                <a16:creationId xmlns:a16="http://schemas.microsoft.com/office/drawing/2014/main" id="{54738E9B-45F5-99B3-C817-0BD1AE55E9B1}"/>
              </a:ext>
            </a:extLst>
          </p:cNvPr>
          <p:cNvSpPr txBox="1"/>
          <p:nvPr/>
        </p:nvSpPr>
        <p:spPr>
          <a:xfrm>
            <a:off x="8401957" y="3714850"/>
            <a:ext cx="1723325" cy="461605"/>
          </a:xfrm>
          <a:prstGeom prst="rect">
            <a:avLst/>
          </a:prstGeom>
          <a:noFill/>
        </p:spPr>
        <p:txBody>
          <a:bodyPr wrap="none" rtlCol="0">
            <a:spAutoFit/>
            <a:scene3d>
              <a:camera prst="orthographicFront"/>
              <a:lightRig rig="threePt" dir="t"/>
            </a:scene3d>
            <a:sp3d contourW="12700"/>
          </a:bodyPr>
          <a:lstStyle/>
          <a:p>
            <a:pPr algn="ctr" defTabSz="457154"/>
            <a:r>
              <a:rPr lang="zh-CN" altLang="en-US" sz="2400" spc="600" dirty="0">
                <a:solidFill>
                  <a:srgbClr val="000000"/>
                </a:solidFill>
                <a:cs typeface="+mn-ea"/>
                <a:sym typeface="+mn-lt"/>
              </a:rPr>
              <a:t>标题添加</a:t>
            </a:r>
          </a:p>
        </p:txBody>
      </p:sp>
      <p:sp>
        <p:nvSpPr>
          <p:cNvPr id="48" name="文本框 15">
            <a:extLst>
              <a:ext uri="{FF2B5EF4-FFF2-40B4-BE49-F238E27FC236}">
                <a16:creationId xmlns:a16="http://schemas.microsoft.com/office/drawing/2014/main" id="{98B44E2A-F2B0-AEC8-0276-51E7FC905E33}"/>
              </a:ext>
            </a:extLst>
          </p:cNvPr>
          <p:cNvSpPr txBox="1"/>
          <p:nvPr/>
        </p:nvSpPr>
        <p:spPr>
          <a:xfrm>
            <a:off x="8273146" y="4355541"/>
            <a:ext cx="1980944" cy="767161"/>
          </a:xfrm>
          <a:prstGeom prst="rect">
            <a:avLst/>
          </a:prstGeom>
          <a:noFill/>
        </p:spPr>
        <p:txBody>
          <a:bodyPr wrap="square" rtlCol="0">
            <a:spAutoFit/>
            <a:scene3d>
              <a:camera prst="orthographicFront"/>
              <a:lightRig rig="threePt" dir="t"/>
            </a:scene3d>
            <a:sp3d contourW="12700"/>
          </a:bodyPr>
          <a:lstStyle/>
          <a:p>
            <a:pPr algn="ctr" defTabSz="457154">
              <a:lnSpc>
                <a:spcPct val="125000"/>
              </a:lnSpc>
            </a:pPr>
            <a:r>
              <a:rPr lang="en-US" altLang="zh-CN" sz="1200" dirty="0">
                <a:solidFill>
                  <a:srgbClr val="000000">
                    <a:lumMod val="50000"/>
                    <a:lumOff val="50000"/>
                  </a:srgbClr>
                </a:solidFill>
                <a:cs typeface="+mn-ea"/>
                <a:sym typeface="+mn-lt"/>
              </a:rPr>
              <a:t>For the benefit of you, 1PPT Network and the original creator</a:t>
            </a:r>
          </a:p>
        </p:txBody>
      </p:sp>
      <p:cxnSp>
        <p:nvCxnSpPr>
          <p:cNvPr id="49" name="直接连接符 48">
            <a:extLst>
              <a:ext uri="{FF2B5EF4-FFF2-40B4-BE49-F238E27FC236}">
                <a16:creationId xmlns:a16="http://schemas.microsoft.com/office/drawing/2014/main" id="{31D215F3-B1DC-C07F-5A0C-F9AB3A371388}"/>
              </a:ext>
            </a:extLst>
          </p:cNvPr>
          <p:cNvCxnSpPr>
            <a:cxnSpLocks/>
          </p:cNvCxnSpPr>
          <p:nvPr/>
        </p:nvCxnSpPr>
        <p:spPr>
          <a:xfrm>
            <a:off x="9069017" y="4206931"/>
            <a:ext cx="389204"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8A41F763-55EF-9BC5-F539-C388BA5D16AD}"/>
              </a:ext>
            </a:extLst>
          </p:cNvPr>
          <p:cNvSpPr/>
          <p:nvPr/>
        </p:nvSpPr>
        <p:spPr>
          <a:xfrm>
            <a:off x="8820167" y="2515173"/>
            <a:ext cx="900593" cy="900589"/>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a:solidFill>
                <a:srgbClr val="FFFFFF"/>
              </a:solidFill>
              <a:cs typeface="+mn-ea"/>
              <a:sym typeface="+mn-lt"/>
            </a:endParaRPr>
          </a:p>
        </p:txBody>
      </p:sp>
    </p:spTree>
    <p:extLst>
      <p:ext uri="{BB962C8B-B14F-4D97-AF65-F5344CB8AC3E}">
        <p14:creationId xmlns:p14="http://schemas.microsoft.com/office/powerpoint/2010/main" val="293662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1000"/>
                                        <p:tgtEl>
                                          <p:spTgt spid="49"/>
                                        </p:tgtEl>
                                      </p:cBhvr>
                                    </p:animEffect>
                                    <p:anim calcmode="lin" valueType="num">
                                      <p:cBhvr>
                                        <p:cTn id="75" dur="1000" fill="hold"/>
                                        <p:tgtEl>
                                          <p:spTgt spid="49"/>
                                        </p:tgtEl>
                                        <p:attrNameLst>
                                          <p:attrName>ppt_x</p:attrName>
                                        </p:attrNameLst>
                                      </p:cBhvr>
                                      <p:tavLst>
                                        <p:tav tm="0">
                                          <p:val>
                                            <p:strVal val="#ppt_x"/>
                                          </p:val>
                                        </p:tav>
                                        <p:tav tm="100000">
                                          <p:val>
                                            <p:strVal val="#ppt_x"/>
                                          </p:val>
                                        </p:tav>
                                      </p:tavLst>
                                    </p:anim>
                                    <p:anim calcmode="lin" valueType="num">
                                      <p:cBhvr>
                                        <p:cTn id="76" dur="1000" fill="hold"/>
                                        <p:tgtEl>
                                          <p:spTgt spid="4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1000"/>
                                        <p:tgtEl>
                                          <p:spTgt spid="50"/>
                                        </p:tgtEl>
                                      </p:cBhvr>
                                    </p:animEffect>
                                    <p:anim calcmode="lin" valueType="num">
                                      <p:cBhvr>
                                        <p:cTn id="80" dur="1000" fill="hold"/>
                                        <p:tgtEl>
                                          <p:spTgt spid="50"/>
                                        </p:tgtEl>
                                        <p:attrNameLst>
                                          <p:attrName>ppt_x</p:attrName>
                                        </p:attrNameLst>
                                      </p:cBhvr>
                                      <p:tavLst>
                                        <p:tav tm="0">
                                          <p:val>
                                            <p:strVal val="#ppt_x"/>
                                          </p:val>
                                        </p:tav>
                                        <p:tav tm="100000">
                                          <p:val>
                                            <p:strVal val="#ppt_x"/>
                                          </p:val>
                                        </p:tav>
                                      </p:tavLst>
                                    </p:anim>
                                    <p:anim calcmode="lin" valueType="num">
                                      <p:cBhvr>
                                        <p:cTn id="8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40" grpId="0" animBg="1"/>
      <p:bldP spid="41" grpId="0" animBg="1"/>
      <p:bldP spid="42" grpId="0"/>
      <p:bldP spid="43" grpId="0"/>
      <p:bldP spid="45" grpId="0" animBg="1"/>
      <p:bldP spid="46" grpId="0" animBg="1"/>
      <p:bldP spid="47" grpId="0"/>
      <p:bldP spid="48" grpId="0"/>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8" name="Oval 6"/>
          <p:cNvSpPr/>
          <p:nvPr/>
        </p:nvSpPr>
        <p:spPr>
          <a:xfrm>
            <a:off x="4765874" y="4860726"/>
            <a:ext cx="998744" cy="998744"/>
          </a:xfrm>
          <a:prstGeom prst="ellipse">
            <a:avLst/>
          </a:prstGeom>
          <a:solidFill>
            <a:srgbClr val="9CAFD2"/>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3" name="Oval 5"/>
          <p:cNvSpPr/>
          <p:nvPr/>
        </p:nvSpPr>
        <p:spPr>
          <a:xfrm>
            <a:off x="4765874" y="3238301"/>
            <a:ext cx="998744" cy="998744"/>
          </a:xfrm>
          <a:prstGeom prst="ellipse">
            <a:avLst/>
          </a:prstGeom>
          <a:solidFill>
            <a:srgbClr val="9CAFD2"/>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5" name="Oval 4"/>
          <p:cNvSpPr/>
          <p:nvPr/>
        </p:nvSpPr>
        <p:spPr>
          <a:xfrm>
            <a:off x="4765874" y="1615877"/>
            <a:ext cx="998744" cy="998744"/>
          </a:xfrm>
          <a:prstGeom prst="ellipse">
            <a:avLst/>
          </a:prstGeom>
          <a:solidFill>
            <a:srgbClr val="9CAFD2"/>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0" name="Oval 9"/>
          <p:cNvSpPr/>
          <p:nvPr/>
        </p:nvSpPr>
        <p:spPr>
          <a:xfrm>
            <a:off x="6388299" y="4860726"/>
            <a:ext cx="998744" cy="998744"/>
          </a:xfrm>
          <a:prstGeom prst="ellipse">
            <a:avLst/>
          </a:prstGeom>
          <a:solidFill>
            <a:srgbClr val="9CAFD2"/>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4" name="Oval 8"/>
          <p:cNvSpPr/>
          <p:nvPr/>
        </p:nvSpPr>
        <p:spPr>
          <a:xfrm>
            <a:off x="6388299" y="3238301"/>
            <a:ext cx="998744" cy="998744"/>
          </a:xfrm>
          <a:prstGeom prst="ellipse">
            <a:avLst/>
          </a:prstGeom>
          <a:solidFill>
            <a:srgbClr val="9CAFD2"/>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29" name="Oval 7"/>
          <p:cNvSpPr/>
          <p:nvPr/>
        </p:nvSpPr>
        <p:spPr>
          <a:xfrm>
            <a:off x="6388299" y="1615877"/>
            <a:ext cx="998744" cy="998744"/>
          </a:xfrm>
          <a:prstGeom prst="ellipse">
            <a:avLst/>
          </a:prstGeom>
          <a:solidFill>
            <a:srgbClr val="9CAFD2"/>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43" name="矩形 42"/>
          <p:cNvSpPr/>
          <p:nvPr/>
        </p:nvSpPr>
        <p:spPr>
          <a:xfrm>
            <a:off x="2061029" y="1505811"/>
            <a:ext cx="2662373" cy="411459"/>
          </a:xfrm>
          <a:prstGeom prst="rect">
            <a:avLst/>
          </a:prstGeom>
        </p:spPr>
        <p:txBody>
          <a:bodyPr wrap="square">
            <a:spAutoFit/>
          </a:bodyPr>
          <a:lstStyle/>
          <a:p>
            <a:pPr algn="r">
              <a:lnSpc>
                <a:spcPct val="125000"/>
              </a:lnSpc>
            </a:pPr>
            <a:r>
              <a:rPr lang="en-US" altLang="zh-CN" b="1" dirty="0">
                <a:solidFill>
                  <a:schemeClr val="tx1">
                    <a:lumMod val="75000"/>
                    <a:lumOff val="25000"/>
                  </a:schemeClr>
                </a:solidFill>
                <a:cs typeface="+mn-ea"/>
                <a:sym typeface="+mn-lt"/>
              </a:rPr>
              <a:t>01  </a:t>
            </a:r>
            <a:r>
              <a:rPr lang="zh-CN" altLang="en-US" b="1" dirty="0">
                <a:solidFill>
                  <a:schemeClr val="tx1">
                    <a:lumMod val="75000"/>
                    <a:lumOff val="25000"/>
                  </a:schemeClr>
                </a:solidFill>
                <a:cs typeface="+mn-ea"/>
                <a:sym typeface="+mn-lt"/>
              </a:rPr>
              <a:t>输入相关的标题内容</a:t>
            </a:r>
          </a:p>
        </p:txBody>
      </p:sp>
      <p:sp>
        <p:nvSpPr>
          <p:cNvPr id="44" name="矩形 43"/>
          <p:cNvSpPr/>
          <p:nvPr/>
        </p:nvSpPr>
        <p:spPr>
          <a:xfrm>
            <a:off x="906037" y="1880685"/>
            <a:ext cx="3859837" cy="787267"/>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a:t>
            </a:r>
          </a:p>
        </p:txBody>
      </p:sp>
      <p:sp>
        <p:nvSpPr>
          <p:cNvPr id="45" name="矩形 44"/>
          <p:cNvSpPr/>
          <p:nvPr/>
        </p:nvSpPr>
        <p:spPr>
          <a:xfrm>
            <a:off x="2061029" y="3183268"/>
            <a:ext cx="2662373" cy="411459"/>
          </a:xfrm>
          <a:prstGeom prst="rect">
            <a:avLst/>
          </a:prstGeom>
        </p:spPr>
        <p:txBody>
          <a:bodyPr wrap="square">
            <a:spAutoFit/>
          </a:bodyPr>
          <a:lstStyle/>
          <a:p>
            <a:pPr algn="r">
              <a:lnSpc>
                <a:spcPct val="125000"/>
              </a:lnSpc>
            </a:pPr>
            <a:r>
              <a:rPr lang="en-US" altLang="zh-CN" b="1" dirty="0">
                <a:solidFill>
                  <a:schemeClr val="tx1">
                    <a:lumMod val="75000"/>
                    <a:lumOff val="25000"/>
                  </a:schemeClr>
                </a:solidFill>
                <a:cs typeface="+mn-ea"/>
                <a:sym typeface="+mn-lt"/>
              </a:rPr>
              <a:t>02  </a:t>
            </a:r>
            <a:r>
              <a:rPr lang="zh-CN" altLang="en-US" b="1" dirty="0">
                <a:solidFill>
                  <a:schemeClr val="tx1">
                    <a:lumMod val="75000"/>
                    <a:lumOff val="25000"/>
                  </a:schemeClr>
                </a:solidFill>
                <a:cs typeface="+mn-ea"/>
                <a:sym typeface="+mn-lt"/>
              </a:rPr>
              <a:t>输入相关的标题内容</a:t>
            </a:r>
          </a:p>
        </p:txBody>
      </p:sp>
      <p:sp>
        <p:nvSpPr>
          <p:cNvPr id="46" name="矩形 45"/>
          <p:cNvSpPr/>
          <p:nvPr/>
        </p:nvSpPr>
        <p:spPr>
          <a:xfrm>
            <a:off x="906037" y="3558142"/>
            <a:ext cx="3859837" cy="787267"/>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a:t>
            </a:r>
          </a:p>
        </p:txBody>
      </p:sp>
      <p:sp>
        <p:nvSpPr>
          <p:cNvPr id="47" name="矩形 46"/>
          <p:cNvSpPr/>
          <p:nvPr/>
        </p:nvSpPr>
        <p:spPr>
          <a:xfrm>
            <a:off x="2018557" y="4860824"/>
            <a:ext cx="2662373" cy="411459"/>
          </a:xfrm>
          <a:prstGeom prst="rect">
            <a:avLst/>
          </a:prstGeom>
        </p:spPr>
        <p:txBody>
          <a:bodyPr wrap="square">
            <a:spAutoFit/>
          </a:bodyPr>
          <a:lstStyle/>
          <a:p>
            <a:pPr algn="r">
              <a:lnSpc>
                <a:spcPct val="125000"/>
              </a:lnSpc>
            </a:pPr>
            <a:r>
              <a:rPr lang="en-US" altLang="zh-CN" b="1" dirty="0">
                <a:solidFill>
                  <a:schemeClr val="tx1">
                    <a:lumMod val="75000"/>
                    <a:lumOff val="25000"/>
                  </a:schemeClr>
                </a:solidFill>
                <a:cs typeface="+mn-ea"/>
                <a:sym typeface="+mn-lt"/>
              </a:rPr>
              <a:t>03  </a:t>
            </a:r>
            <a:r>
              <a:rPr lang="zh-CN" altLang="en-US" b="1" dirty="0">
                <a:solidFill>
                  <a:schemeClr val="tx1">
                    <a:lumMod val="75000"/>
                    <a:lumOff val="25000"/>
                  </a:schemeClr>
                </a:solidFill>
                <a:cs typeface="+mn-ea"/>
                <a:sym typeface="+mn-lt"/>
              </a:rPr>
              <a:t>输入相关的标题内容</a:t>
            </a:r>
          </a:p>
        </p:txBody>
      </p:sp>
      <p:sp>
        <p:nvSpPr>
          <p:cNvPr id="48" name="矩形 47"/>
          <p:cNvSpPr/>
          <p:nvPr/>
        </p:nvSpPr>
        <p:spPr>
          <a:xfrm>
            <a:off x="863565" y="5235698"/>
            <a:ext cx="3859837" cy="787267"/>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a:t>
            </a:r>
          </a:p>
        </p:txBody>
      </p:sp>
      <p:sp>
        <p:nvSpPr>
          <p:cNvPr id="49" name="矩形 48"/>
          <p:cNvSpPr/>
          <p:nvPr/>
        </p:nvSpPr>
        <p:spPr>
          <a:xfrm>
            <a:off x="7606525" y="1478545"/>
            <a:ext cx="2662373"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04  </a:t>
            </a:r>
            <a:r>
              <a:rPr lang="zh-CN" altLang="en-US" b="1" dirty="0">
                <a:solidFill>
                  <a:schemeClr val="tx1">
                    <a:lumMod val="75000"/>
                    <a:lumOff val="25000"/>
                  </a:schemeClr>
                </a:solidFill>
                <a:cs typeface="+mn-ea"/>
                <a:sym typeface="+mn-lt"/>
              </a:rPr>
              <a:t>输入相关的标题内容</a:t>
            </a:r>
          </a:p>
        </p:txBody>
      </p:sp>
      <p:sp>
        <p:nvSpPr>
          <p:cNvPr id="50" name="矩形 49"/>
          <p:cNvSpPr/>
          <p:nvPr/>
        </p:nvSpPr>
        <p:spPr>
          <a:xfrm>
            <a:off x="7511070" y="1853419"/>
            <a:ext cx="3859837" cy="78726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a:t>
            </a:r>
          </a:p>
        </p:txBody>
      </p:sp>
      <p:sp>
        <p:nvSpPr>
          <p:cNvPr id="51" name="矩形 50"/>
          <p:cNvSpPr/>
          <p:nvPr/>
        </p:nvSpPr>
        <p:spPr>
          <a:xfrm>
            <a:off x="7606525" y="3156002"/>
            <a:ext cx="2662373"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05  </a:t>
            </a:r>
            <a:r>
              <a:rPr lang="zh-CN" altLang="en-US" b="1" dirty="0">
                <a:solidFill>
                  <a:schemeClr val="tx1">
                    <a:lumMod val="75000"/>
                    <a:lumOff val="25000"/>
                  </a:schemeClr>
                </a:solidFill>
                <a:cs typeface="+mn-ea"/>
                <a:sym typeface="+mn-lt"/>
              </a:rPr>
              <a:t>输入相关的标题内容</a:t>
            </a:r>
          </a:p>
        </p:txBody>
      </p:sp>
      <p:sp>
        <p:nvSpPr>
          <p:cNvPr id="52" name="矩形 51"/>
          <p:cNvSpPr/>
          <p:nvPr/>
        </p:nvSpPr>
        <p:spPr>
          <a:xfrm>
            <a:off x="7511070" y="3530876"/>
            <a:ext cx="3859837" cy="78726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a:t>
            </a:r>
          </a:p>
        </p:txBody>
      </p:sp>
      <p:sp>
        <p:nvSpPr>
          <p:cNvPr id="53" name="矩形 52"/>
          <p:cNvSpPr/>
          <p:nvPr/>
        </p:nvSpPr>
        <p:spPr>
          <a:xfrm>
            <a:off x="7564053" y="4833558"/>
            <a:ext cx="2662373" cy="411459"/>
          </a:xfrm>
          <a:prstGeom prst="rect">
            <a:avLst/>
          </a:prstGeom>
        </p:spPr>
        <p:txBody>
          <a:bodyPr wrap="square">
            <a:spAutoFit/>
          </a:bodyPr>
          <a:lstStyle/>
          <a:p>
            <a:pPr>
              <a:lnSpc>
                <a:spcPct val="125000"/>
              </a:lnSpc>
            </a:pPr>
            <a:r>
              <a:rPr lang="en-US" altLang="zh-CN" b="1" dirty="0">
                <a:solidFill>
                  <a:schemeClr val="tx1">
                    <a:lumMod val="75000"/>
                    <a:lumOff val="25000"/>
                  </a:schemeClr>
                </a:solidFill>
                <a:cs typeface="+mn-ea"/>
                <a:sym typeface="+mn-lt"/>
              </a:rPr>
              <a:t>06  </a:t>
            </a:r>
            <a:r>
              <a:rPr lang="zh-CN" altLang="en-US" b="1" dirty="0">
                <a:solidFill>
                  <a:schemeClr val="tx1">
                    <a:lumMod val="75000"/>
                    <a:lumOff val="25000"/>
                  </a:schemeClr>
                </a:solidFill>
                <a:cs typeface="+mn-ea"/>
                <a:sym typeface="+mn-lt"/>
              </a:rPr>
              <a:t>输入相关的标题内容</a:t>
            </a:r>
          </a:p>
        </p:txBody>
      </p:sp>
      <p:sp>
        <p:nvSpPr>
          <p:cNvPr id="54" name="矩形 53"/>
          <p:cNvSpPr/>
          <p:nvPr/>
        </p:nvSpPr>
        <p:spPr>
          <a:xfrm>
            <a:off x="7468598" y="5208432"/>
            <a:ext cx="3859837" cy="78726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a:t>
            </a:r>
          </a:p>
        </p:txBody>
      </p:sp>
      <p:grpSp>
        <p:nvGrpSpPr>
          <p:cNvPr id="3" name="组合 2"/>
          <p:cNvGrpSpPr/>
          <p:nvPr/>
        </p:nvGrpSpPr>
        <p:grpSpPr>
          <a:xfrm>
            <a:off x="5049957" y="1919440"/>
            <a:ext cx="472017" cy="361949"/>
            <a:chOff x="5615068" y="2765423"/>
            <a:chExt cx="472017" cy="361949"/>
          </a:xfrm>
          <a:solidFill>
            <a:schemeClr val="bg1"/>
          </a:solidFill>
        </p:grpSpPr>
        <p:sp>
          <p:nvSpPr>
            <p:cNvPr id="55" name="Freeform 108"/>
            <p:cNvSpPr/>
            <p:nvPr/>
          </p:nvSpPr>
          <p:spPr>
            <a:xfrm>
              <a:off x="5996068" y="2835272"/>
              <a:ext cx="91017" cy="292100"/>
            </a:xfrm>
            <a:custGeom>
              <a:avLst/>
              <a:gdLst/>
              <a:ahLst/>
              <a:cxnLst>
                <a:cxn ang="0">
                  <a:pos x="55510" y="0"/>
                </a:cxn>
                <a:cxn ang="0">
                  <a:pos x="0" y="0"/>
                </a:cxn>
                <a:cxn ang="0">
                  <a:pos x="0" y="218432"/>
                </a:cxn>
                <a:cxn ang="0">
                  <a:pos x="55510" y="218432"/>
                </a:cxn>
                <a:cxn ang="0">
                  <a:pos x="69387" y="204780"/>
                </a:cxn>
                <a:cxn ang="0">
                  <a:pos x="69387" y="13652"/>
                </a:cxn>
                <a:cxn ang="0">
                  <a:pos x="55510" y="0"/>
                </a:cxn>
              </a:cxnLst>
              <a:rect l="0" t="0" r="0" b="0"/>
              <a:pathLst>
                <a:path w="30" h="96">
                  <a:moveTo>
                    <a:pt x="24" y="0"/>
                  </a:moveTo>
                  <a:cubicBezTo>
                    <a:pt x="0" y="0"/>
                    <a:pt x="0" y="0"/>
                    <a:pt x="0" y="0"/>
                  </a:cubicBezTo>
                  <a:cubicBezTo>
                    <a:pt x="0" y="96"/>
                    <a:pt x="0" y="96"/>
                    <a:pt x="0" y="96"/>
                  </a:cubicBezTo>
                  <a:cubicBezTo>
                    <a:pt x="24" y="96"/>
                    <a:pt x="24" y="96"/>
                    <a:pt x="24" y="96"/>
                  </a:cubicBezTo>
                  <a:cubicBezTo>
                    <a:pt x="27" y="96"/>
                    <a:pt x="30" y="93"/>
                    <a:pt x="30" y="90"/>
                  </a:cubicBezTo>
                  <a:cubicBezTo>
                    <a:pt x="30" y="6"/>
                    <a:pt x="30" y="6"/>
                    <a:pt x="30" y="6"/>
                  </a:cubicBezTo>
                  <a:cubicBezTo>
                    <a:pt x="30" y="3"/>
                    <a:pt x="27" y="0"/>
                    <a:pt x="24" y="0"/>
                  </a:cubicBezTo>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56" name="Freeform 109"/>
            <p:cNvSpPr>
              <a:spLocks noEditPoints="1"/>
            </p:cNvSpPr>
            <p:nvPr/>
          </p:nvSpPr>
          <p:spPr>
            <a:xfrm>
              <a:off x="5703967" y="2765423"/>
              <a:ext cx="273051" cy="361949"/>
            </a:xfrm>
            <a:custGeom>
              <a:avLst/>
              <a:gdLst/>
              <a:ahLst/>
              <a:cxnLst>
                <a:cxn ang="0">
                  <a:pos x="191883" y="54480"/>
                </a:cxn>
                <a:cxn ang="0">
                  <a:pos x="191883" y="54480"/>
                </a:cxn>
                <a:cxn ang="0">
                  <a:pos x="191883" y="52210"/>
                </a:cxn>
                <a:cxn ang="0">
                  <a:pos x="191883" y="40860"/>
                </a:cxn>
                <a:cxn ang="0">
                  <a:pos x="150765" y="0"/>
                </a:cxn>
                <a:cxn ang="0">
                  <a:pos x="68530" y="0"/>
                </a:cxn>
                <a:cxn ang="0">
                  <a:pos x="27412" y="40860"/>
                </a:cxn>
                <a:cxn ang="0">
                  <a:pos x="27412" y="54480"/>
                </a:cxn>
                <a:cxn ang="0">
                  <a:pos x="0" y="54480"/>
                </a:cxn>
                <a:cxn ang="0">
                  <a:pos x="0" y="272399"/>
                </a:cxn>
                <a:cxn ang="0">
                  <a:pos x="205589" y="272399"/>
                </a:cxn>
                <a:cxn ang="0">
                  <a:pos x="205589" y="54480"/>
                </a:cxn>
                <a:cxn ang="0">
                  <a:pos x="191883" y="54480"/>
                </a:cxn>
                <a:cxn ang="0">
                  <a:pos x="164471" y="54480"/>
                </a:cxn>
                <a:cxn ang="0">
                  <a:pos x="164471" y="54480"/>
                </a:cxn>
                <a:cxn ang="0">
                  <a:pos x="54824" y="54480"/>
                </a:cxn>
                <a:cxn ang="0">
                  <a:pos x="54824" y="40860"/>
                </a:cxn>
                <a:cxn ang="0">
                  <a:pos x="68530" y="27240"/>
                </a:cxn>
                <a:cxn ang="0">
                  <a:pos x="150765" y="27240"/>
                </a:cxn>
                <a:cxn ang="0">
                  <a:pos x="164471" y="40860"/>
                </a:cxn>
                <a:cxn ang="0">
                  <a:pos x="164471" y="54480"/>
                </a:cxn>
              </a:cxnLst>
              <a:rect l="0" t="0" r="0" b="0"/>
              <a:pathLst>
                <a:path w="90" h="120">
                  <a:moveTo>
                    <a:pt x="84" y="24"/>
                  </a:moveTo>
                  <a:cubicBezTo>
                    <a:pt x="84" y="24"/>
                    <a:pt x="84" y="24"/>
                    <a:pt x="84" y="24"/>
                  </a:cubicBezTo>
                  <a:cubicBezTo>
                    <a:pt x="84" y="23"/>
                    <a:pt x="84" y="23"/>
                    <a:pt x="84" y="23"/>
                  </a:cubicBezTo>
                  <a:cubicBezTo>
                    <a:pt x="84" y="18"/>
                    <a:pt x="84" y="18"/>
                    <a:pt x="84" y="18"/>
                  </a:cubicBezTo>
                  <a:cubicBezTo>
                    <a:pt x="84" y="6"/>
                    <a:pt x="75" y="0"/>
                    <a:pt x="66" y="0"/>
                  </a:cubicBezTo>
                  <a:cubicBezTo>
                    <a:pt x="30" y="0"/>
                    <a:pt x="30" y="0"/>
                    <a:pt x="30" y="0"/>
                  </a:cubicBezTo>
                  <a:cubicBezTo>
                    <a:pt x="18" y="0"/>
                    <a:pt x="12" y="9"/>
                    <a:pt x="12" y="18"/>
                  </a:cubicBezTo>
                  <a:cubicBezTo>
                    <a:pt x="12" y="24"/>
                    <a:pt x="12" y="24"/>
                    <a:pt x="12" y="24"/>
                  </a:cubicBezTo>
                  <a:cubicBezTo>
                    <a:pt x="0" y="24"/>
                    <a:pt x="0" y="24"/>
                    <a:pt x="0" y="24"/>
                  </a:cubicBezTo>
                  <a:cubicBezTo>
                    <a:pt x="0" y="120"/>
                    <a:pt x="0" y="120"/>
                    <a:pt x="0" y="120"/>
                  </a:cubicBezTo>
                  <a:cubicBezTo>
                    <a:pt x="90" y="120"/>
                    <a:pt x="90" y="120"/>
                    <a:pt x="90" y="120"/>
                  </a:cubicBezTo>
                  <a:cubicBezTo>
                    <a:pt x="90" y="24"/>
                    <a:pt x="90" y="24"/>
                    <a:pt x="90" y="24"/>
                  </a:cubicBezTo>
                  <a:lnTo>
                    <a:pt x="84" y="24"/>
                  </a:lnTo>
                  <a:close/>
                  <a:moveTo>
                    <a:pt x="72" y="24"/>
                  </a:moveTo>
                  <a:cubicBezTo>
                    <a:pt x="72" y="24"/>
                    <a:pt x="72" y="24"/>
                    <a:pt x="72" y="24"/>
                  </a:cubicBezTo>
                  <a:cubicBezTo>
                    <a:pt x="24" y="24"/>
                    <a:pt x="24" y="24"/>
                    <a:pt x="24" y="24"/>
                  </a:cubicBezTo>
                  <a:cubicBezTo>
                    <a:pt x="24" y="18"/>
                    <a:pt x="24" y="18"/>
                    <a:pt x="24" y="18"/>
                  </a:cubicBezTo>
                  <a:cubicBezTo>
                    <a:pt x="24" y="18"/>
                    <a:pt x="24" y="12"/>
                    <a:pt x="30" y="12"/>
                  </a:cubicBezTo>
                  <a:cubicBezTo>
                    <a:pt x="66" y="12"/>
                    <a:pt x="66" y="12"/>
                    <a:pt x="66" y="12"/>
                  </a:cubicBezTo>
                  <a:cubicBezTo>
                    <a:pt x="66" y="12"/>
                    <a:pt x="72" y="12"/>
                    <a:pt x="72" y="18"/>
                  </a:cubicBezTo>
                  <a:lnTo>
                    <a:pt x="72" y="24"/>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57" name="Freeform 110"/>
            <p:cNvSpPr/>
            <p:nvPr/>
          </p:nvSpPr>
          <p:spPr>
            <a:xfrm>
              <a:off x="5615068" y="2835272"/>
              <a:ext cx="71967" cy="292100"/>
            </a:xfrm>
            <a:custGeom>
              <a:avLst/>
              <a:gdLst/>
              <a:ahLst/>
              <a:cxnLst>
                <a:cxn ang="0">
                  <a:pos x="53967" y="0"/>
                </a:cxn>
                <a:cxn ang="0">
                  <a:pos x="13492" y="0"/>
                </a:cxn>
                <a:cxn ang="0">
                  <a:pos x="0" y="13652"/>
                </a:cxn>
                <a:cxn ang="0">
                  <a:pos x="0" y="204780"/>
                </a:cxn>
                <a:cxn ang="0">
                  <a:pos x="13492" y="218432"/>
                </a:cxn>
                <a:cxn ang="0">
                  <a:pos x="53967" y="218432"/>
                </a:cxn>
                <a:cxn ang="0">
                  <a:pos x="53967" y="0"/>
                </a:cxn>
              </a:cxnLst>
              <a:rect l="0" t="0" r="0" b="0"/>
              <a:pathLst>
                <a:path w="24" h="96">
                  <a:moveTo>
                    <a:pt x="24" y="0"/>
                  </a:moveTo>
                  <a:cubicBezTo>
                    <a:pt x="6" y="0"/>
                    <a:pt x="6" y="0"/>
                    <a:pt x="6" y="0"/>
                  </a:cubicBezTo>
                  <a:cubicBezTo>
                    <a:pt x="3" y="0"/>
                    <a:pt x="0" y="3"/>
                    <a:pt x="0" y="6"/>
                  </a:cubicBezTo>
                  <a:cubicBezTo>
                    <a:pt x="0" y="90"/>
                    <a:pt x="0" y="90"/>
                    <a:pt x="0" y="90"/>
                  </a:cubicBezTo>
                  <a:cubicBezTo>
                    <a:pt x="0" y="93"/>
                    <a:pt x="3" y="96"/>
                    <a:pt x="6" y="96"/>
                  </a:cubicBezTo>
                  <a:cubicBezTo>
                    <a:pt x="24" y="96"/>
                    <a:pt x="24" y="96"/>
                    <a:pt x="24" y="96"/>
                  </a:cubicBezTo>
                  <a:lnTo>
                    <a:pt x="24" y="0"/>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grpSp>
      <p:grpSp>
        <p:nvGrpSpPr>
          <p:cNvPr id="4" name="组合 3"/>
          <p:cNvGrpSpPr/>
          <p:nvPr/>
        </p:nvGrpSpPr>
        <p:grpSpPr>
          <a:xfrm>
            <a:off x="5047841" y="3545641"/>
            <a:ext cx="474133" cy="402167"/>
            <a:chOff x="6497718" y="2718856"/>
            <a:chExt cx="474133" cy="402167"/>
          </a:xfrm>
          <a:solidFill>
            <a:schemeClr val="bg1"/>
          </a:solidFill>
        </p:grpSpPr>
        <p:sp>
          <p:nvSpPr>
            <p:cNvPr id="58" name="Rectangle 111"/>
            <p:cNvSpPr/>
            <p:nvPr/>
          </p:nvSpPr>
          <p:spPr>
            <a:xfrm>
              <a:off x="6590851" y="2905123"/>
              <a:ext cx="33867" cy="719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cs typeface="+mn-ea"/>
                <a:sym typeface="+mn-lt"/>
              </a:endParaRPr>
            </a:p>
          </p:txBody>
        </p:sp>
        <p:sp>
          <p:nvSpPr>
            <p:cNvPr id="59" name="Freeform 112"/>
            <p:cNvSpPr>
              <a:spLocks noEditPoints="1"/>
            </p:cNvSpPr>
            <p:nvPr/>
          </p:nvSpPr>
          <p:spPr>
            <a:xfrm>
              <a:off x="6497718" y="2718856"/>
              <a:ext cx="474133" cy="203200"/>
            </a:xfrm>
            <a:custGeom>
              <a:avLst/>
              <a:gdLst/>
              <a:ahLst/>
              <a:cxnLst>
                <a:cxn ang="0">
                  <a:pos x="259161" y="55134"/>
                </a:cxn>
                <a:cxn ang="0">
                  <a:pos x="259161" y="52837"/>
                </a:cxn>
                <a:cxn ang="0">
                  <a:pos x="259161" y="41350"/>
                </a:cxn>
                <a:cxn ang="0">
                  <a:pos x="218241" y="0"/>
                </a:cxn>
                <a:cxn ang="0">
                  <a:pos x="136401" y="0"/>
                </a:cxn>
                <a:cxn ang="0">
                  <a:pos x="95481" y="41350"/>
                </a:cxn>
                <a:cxn ang="0">
                  <a:pos x="95481" y="55134"/>
                </a:cxn>
                <a:cxn ang="0">
                  <a:pos x="0" y="55134"/>
                </a:cxn>
                <a:cxn ang="0">
                  <a:pos x="0" y="151618"/>
                </a:cxn>
                <a:cxn ang="0">
                  <a:pos x="54560" y="151618"/>
                </a:cxn>
                <a:cxn ang="0">
                  <a:pos x="54560" y="124051"/>
                </a:cxn>
                <a:cxn ang="0">
                  <a:pos x="109121" y="124051"/>
                </a:cxn>
                <a:cxn ang="0">
                  <a:pos x="109121" y="151618"/>
                </a:cxn>
                <a:cxn ang="0">
                  <a:pos x="245521" y="151618"/>
                </a:cxn>
                <a:cxn ang="0">
                  <a:pos x="245521" y="124051"/>
                </a:cxn>
                <a:cxn ang="0">
                  <a:pos x="300082" y="124051"/>
                </a:cxn>
                <a:cxn ang="0">
                  <a:pos x="300082" y="151618"/>
                </a:cxn>
                <a:cxn ang="0">
                  <a:pos x="354642" y="151618"/>
                </a:cxn>
                <a:cxn ang="0">
                  <a:pos x="354642" y="55134"/>
                </a:cxn>
                <a:cxn ang="0">
                  <a:pos x="259161" y="55134"/>
                </a:cxn>
                <a:cxn ang="0">
                  <a:pos x="122761" y="41350"/>
                </a:cxn>
                <a:cxn ang="0">
                  <a:pos x="136401" y="27567"/>
                </a:cxn>
                <a:cxn ang="0">
                  <a:pos x="218241" y="27567"/>
                </a:cxn>
                <a:cxn ang="0">
                  <a:pos x="231881" y="41350"/>
                </a:cxn>
                <a:cxn ang="0">
                  <a:pos x="231881" y="55134"/>
                </a:cxn>
                <a:cxn ang="0">
                  <a:pos x="122761" y="55134"/>
                </a:cxn>
                <a:cxn ang="0">
                  <a:pos x="122761" y="41350"/>
                </a:cxn>
              </a:cxnLst>
              <a:rect l="0" t="0" r="0" b="0"/>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60" name="Freeform 113"/>
            <p:cNvSpPr/>
            <p:nvPr/>
          </p:nvSpPr>
          <p:spPr>
            <a:xfrm>
              <a:off x="6516768" y="2938990"/>
              <a:ext cx="438151" cy="182033"/>
            </a:xfrm>
            <a:custGeom>
              <a:avLst/>
              <a:gdLst/>
              <a:ahLst/>
              <a:cxnLst>
                <a:cxn ang="0">
                  <a:pos x="287825" y="41117"/>
                </a:cxn>
                <a:cxn ang="0">
                  <a:pos x="233858" y="41117"/>
                </a:cxn>
                <a:cxn ang="0">
                  <a:pos x="233858" y="0"/>
                </a:cxn>
                <a:cxn ang="0">
                  <a:pos x="97655" y="0"/>
                </a:cxn>
                <a:cxn ang="0">
                  <a:pos x="97655" y="41117"/>
                </a:cxn>
                <a:cxn ang="0">
                  <a:pos x="41118" y="41117"/>
                </a:cxn>
                <a:cxn ang="0">
                  <a:pos x="41118" y="0"/>
                </a:cxn>
                <a:cxn ang="0">
                  <a:pos x="0" y="0"/>
                </a:cxn>
                <a:cxn ang="0">
                  <a:pos x="0" y="136200"/>
                </a:cxn>
                <a:cxn ang="0">
                  <a:pos x="328943" y="136200"/>
                </a:cxn>
                <a:cxn ang="0">
                  <a:pos x="328943" y="0"/>
                </a:cxn>
                <a:cxn ang="0">
                  <a:pos x="287825" y="0"/>
                </a:cxn>
                <a:cxn ang="0">
                  <a:pos x="287825" y="41117"/>
                </a:cxn>
              </a:cxnLst>
              <a:rect l="0" t="0" r="0" b="0"/>
              <a:pathLst>
                <a:path w="128" h="53">
                  <a:moveTo>
                    <a:pt x="112" y="16"/>
                  </a:moveTo>
                  <a:lnTo>
                    <a:pt x="91" y="16"/>
                  </a:lnTo>
                  <a:lnTo>
                    <a:pt x="91" y="0"/>
                  </a:lnTo>
                  <a:lnTo>
                    <a:pt x="38" y="0"/>
                  </a:lnTo>
                  <a:lnTo>
                    <a:pt x="38" y="16"/>
                  </a:lnTo>
                  <a:lnTo>
                    <a:pt x="16" y="16"/>
                  </a:lnTo>
                  <a:lnTo>
                    <a:pt x="16" y="0"/>
                  </a:lnTo>
                  <a:lnTo>
                    <a:pt x="0" y="0"/>
                  </a:lnTo>
                  <a:lnTo>
                    <a:pt x="0" y="53"/>
                  </a:lnTo>
                  <a:lnTo>
                    <a:pt x="128" y="53"/>
                  </a:lnTo>
                  <a:lnTo>
                    <a:pt x="128" y="0"/>
                  </a:lnTo>
                  <a:lnTo>
                    <a:pt x="112" y="0"/>
                  </a:lnTo>
                  <a:lnTo>
                    <a:pt x="112" y="16"/>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61" name="Rectangle 114"/>
            <p:cNvSpPr/>
            <p:nvPr/>
          </p:nvSpPr>
          <p:spPr>
            <a:xfrm>
              <a:off x="6844852" y="2905123"/>
              <a:ext cx="38100" cy="719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cs typeface="+mn-ea"/>
                <a:sym typeface="+mn-lt"/>
              </a:endParaRPr>
            </a:p>
          </p:txBody>
        </p:sp>
      </p:grpSp>
      <p:sp>
        <p:nvSpPr>
          <p:cNvPr id="62" name="Freeform 115"/>
          <p:cNvSpPr>
            <a:spLocks noEditPoints="1"/>
          </p:cNvSpPr>
          <p:nvPr/>
        </p:nvSpPr>
        <p:spPr>
          <a:xfrm>
            <a:off x="5066891" y="5143139"/>
            <a:ext cx="433916" cy="433917"/>
          </a:xfrm>
          <a:custGeom>
            <a:avLst/>
            <a:gdLst/>
            <a:ahLst/>
            <a:cxnLst>
              <a:cxn ang="0">
                <a:pos x="299174" y="81591"/>
              </a:cxn>
              <a:cxn ang="0">
                <a:pos x="244779" y="81591"/>
              </a:cxn>
              <a:cxn ang="0">
                <a:pos x="244779" y="81591"/>
              </a:cxn>
              <a:cxn ang="0">
                <a:pos x="163186" y="0"/>
              </a:cxn>
              <a:cxn ang="0">
                <a:pos x="81593" y="81591"/>
              </a:cxn>
              <a:cxn ang="0">
                <a:pos x="81593" y="81591"/>
              </a:cxn>
              <a:cxn ang="0">
                <a:pos x="27198" y="81591"/>
              </a:cxn>
              <a:cxn ang="0">
                <a:pos x="0" y="81591"/>
              </a:cxn>
              <a:cxn ang="0">
                <a:pos x="0" y="108788"/>
              </a:cxn>
              <a:cxn ang="0">
                <a:pos x="0" y="108788"/>
              </a:cxn>
              <a:cxn ang="0">
                <a:pos x="0" y="299168"/>
              </a:cxn>
              <a:cxn ang="0">
                <a:pos x="27198" y="326365"/>
              </a:cxn>
              <a:cxn ang="0">
                <a:pos x="299174" y="326365"/>
              </a:cxn>
              <a:cxn ang="0">
                <a:pos x="326372" y="299168"/>
              </a:cxn>
              <a:cxn ang="0">
                <a:pos x="326372" y="271971"/>
              </a:cxn>
              <a:cxn ang="0">
                <a:pos x="0" y="271971"/>
              </a:cxn>
              <a:cxn ang="0">
                <a:pos x="0" y="258372"/>
              </a:cxn>
              <a:cxn ang="0">
                <a:pos x="326372" y="258372"/>
              </a:cxn>
              <a:cxn ang="0">
                <a:pos x="326372" y="122387"/>
              </a:cxn>
              <a:cxn ang="0">
                <a:pos x="326372" y="108788"/>
              </a:cxn>
              <a:cxn ang="0">
                <a:pos x="326372" y="81591"/>
              </a:cxn>
              <a:cxn ang="0">
                <a:pos x="299174" y="81591"/>
              </a:cxn>
              <a:cxn ang="0">
                <a:pos x="217581" y="81591"/>
              </a:cxn>
              <a:cxn ang="0">
                <a:pos x="108791" y="81591"/>
              </a:cxn>
              <a:cxn ang="0">
                <a:pos x="108791" y="81591"/>
              </a:cxn>
              <a:cxn ang="0">
                <a:pos x="163186" y="27197"/>
              </a:cxn>
              <a:cxn ang="0">
                <a:pos x="217581" y="81591"/>
              </a:cxn>
            </a:cxnLst>
            <a:rect l="0" t="0" r="0" b="0"/>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chemeClr val="bg1"/>
          </a:solid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grpSp>
        <p:nvGrpSpPr>
          <p:cNvPr id="5" name="组合 4"/>
          <p:cNvGrpSpPr/>
          <p:nvPr/>
        </p:nvGrpSpPr>
        <p:grpSpPr>
          <a:xfrm>
            <a:off x="6734668" y="1888144"/>
            <a:ext cx="368300" cy="474133"/>
            <a:chOff x="8286301" y="2701923"/>
            <a:chExt cx="368300" cy="474133"/>
          </a:xfrm>
          <a:solidFill>
            <a:schemeClr val="bg1"/>
          </a:solidFill>
        </p:grpSpPr>
        <p:sp>
          <p:nvSpPr>
            <p:cNvPr id="63" name="Freeform 116"/>
            <p:cNvSpPr/>
            <p:nvPr/>
          </p:nvSpPr>
          <p:spPr>
            <a:xfrm>
              <a:off x="8307468" y="2701923"/>
              <a:ext cx="325967" cy="38100"/>
            </a:xfrm>
            <a:custGeom>
              <a:avLst/>
              <a:gdLst/>
              <a:ahLst/>
              <a:cxnLst>
                <a:cxn ang="0">
                  <a:pos x="0" y="28267"/>
                </a:cxn>
                <a:cxn ang="0">
                  <a:pos x="25699" y="0"/>
                </a:cxn>
                <a:cxn ang="0">
                  <a:pos x="218438" y="0"/>
                </a:cxn>
                <a:cxn ang="0">
                  <a:pos x="244137" y="28267"/>
                </a:cxn>
                <a:cxn ang="0">
                  <a:pos x="0" y="28267"/>
                </a:cxn>
              </a:cxnLst>
              <a:rect l="0" t="0" r="0" b="0"/>
              <a:pathLst>
                <a:path w="95" h="11">
                  <a:moveTo>
                    <a:pt x="0" y="11"/>
                  </a:moveTo>
                  <a:lnTo>
                    <a:pt x="10" y="0"/>
                  </a:lnTo>
                  <a:lnTo>
                    <a:pt x="85" y="0"/>
                  </a:lnTo>
                  <a:lnTo>
                    <a:pt x="95" y="11"/>
                  </a:lnTo>
                  <a:lnTo>
                    <a:pt x="0" y="11"/>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64" name="Freeform 117"/>
            <p:cNvSpPr>
              <a:spLocks noEditPoints="1"/>
            </p:cNvSpPr>
            <p:nvPr/>
          </p:nvSpPr>
          <p:spPr>
            <a:xfrm>
              <a:off x="8286301" y="2756956"/>
              <a:ext cx="368300" cy="127000"/>
            </a:xfrm>
            <a:custGeom>
              <a:avLst/>
              <a:gdLst/>
              <a:ahLst/>
              <a:cxnLst>
                <a:cxn ang="0">
                  <a:pos x="0" y="95084"/>
                </a:cxn>
                <a:cxn ang="0">
                  <a:pos x="274975" y="95084"/>
                </a:cxn>
                <a:cxn ang="0">
                  <a:pos x="274975" y="0"/>
                </a:cxn>
                <a:cxn ang="0">
                  <a:pos x="0" y="0"/>
                </a:cxn>
                <a:cxn ang="0">
                  <a:pos x="0" y="95084"/>
                </a:cxn>
                <a:cxn ang="0">
                  <a:pos x="192739" y="53967"/>
                </a:cxn>
                <a:cxn ang="0">
                  <a:pos x="192739" y="69386"/>
                </a:cxn>
                <a:cxn ang="0">
                  <a:pos x="177320" y="69386"/>
                </a:cxn>
                <a:cxn ang="0">
                  <a:pos x="177320" y="53967"/>
                </a:cxn>
                <a:cxn ang="0">
                  <a:pos x="97655" y="53967"/>
                </a:cxn>
                <a:cxn ang="0">
                  <a:pos x="97655" y="69386"/>
                </a:cxn>
                <a:cxn ang="0">
                  <a:pos x="82236" y="69386"/>
                </a:cxn>
                <a:cxn ang="0">
                  <a:pos x="82236" y="53967"/>
                </a:cxn>
                <a:cxn ang="0">
                  <a:pos x="82236" y="41117"/>
                </a:cxn>
                <a:cxn ang="0">
                  <a:pos x="192739" y="41117"/>
                </a:cxn>
                <a:cxn ang="0">
                  <a:pos x="192739" y="53967"/>
                </a:cxn>
              </a:cxnLst>
              <a:rect l="0" t="0" r="0" b="0"/>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65" name="Freeform 118"/>
            <p:cNvSpPr>
              <a:spLocks noEditPoints="1"/>
            </p:cNvSpPr>
            <p:nvPr/>
          </p:nvSpPr>
          <p:spPr>
            <a:xfrm>
              <a:off x="8286301" y="2905122"/>
              <a:ext cx="368300" cy="127000"/>
            </a:xfrm>
            <a:custGeom>
              <a:avLst/>
              <a:gdLst/>
              <a:ahLst/>
              <a:cxnLst>
                <a:cxn ang="0">
                  <a:pos x="0" y="95084"/>
                </a:cxn>
                <a:cxn ang="0">
                  <a:pos x="274975" y="95084"/>
                </a:cxn>
                <a:cxn ang="0">
                  <a:pos x="274975" y="0"/>
                </a:cxn>
                <a:cxn ang="0">
                  <a:pos x="0" y="0"/>
                </a:cxn>
                <a:cxn ang="0">
                  <a:pos x="0" y="95084"/>
                </a:cxn>
                <a:cxn ang="0">
                  <a:pos x="192739" y="53967"/>
                </a:cxn>
                <a:cxn ang="0">
                  <a:pos x="192739" y="66816"/>
                </a:cxn>
                <a:cxn ang="0">
                  <a:pos x="177320" y="66816"/>
                </a:cxn>
                <a:cxn ang="0">
                  <a:pos x="177320" y="53967"/>
                </a:cxn>
                <a:cxn ang="0">
                  <a:pos x="97655" y="53967"/>
                </a:cxn>
                <a:cxn ang="0">
                  <a:pos x="97655" y="66816"/>
                </a:cxn>
                <a:cxn ang="0">
                  <a:pos x="82236" y="66816"/>
                </a:cxn>
                <a:cxn ang="0">
                  <a:pos x="82236" y="53967"/>
                </a:cxn>
                <a:cxn ang="0">
                  <a:pos x="82236" y="41117"/>
                </a:cxn>
                <a:cxn ang="0">
                  <a:pos x="192739" y="41117"/>
                </a:cxn>
                <a:cxn ang="0">
                  <a:pos x="192739" y="53967"/>
                </a:cxn>
              </a:cxnLst>
              <a:rect l="0" t="0" r="0" b="0"/>
              <a:pathLst>
                <a:path w="107" h="37">
                  <a:moveTo>
                    <a:pt x="0" y="37"/>
                  </a:moveTo>
                  <a:lnTo>
                    <a:pt x="107" y="37"/>
                  </a:lnTo>
                  <a:lnTo>
                    <a:pt x="107" y="0"/>
                  </a:lnTo>
                  <a:lnTo>
                    <a:pt x="0" y="0"/>
                  </a:lnTo>
                  <a:lnTo>
                    <a:pt x="0" y="37"/>
                  </a:lnTo>
                  <a:close/>
                  <a:moveTo>
                    <a:pt x="75" y="21"/>
                  </a:moveTo>
                  <a:lnTo>
                    <a:pt x="75" y="26"/>
                  </a:lnTo>
                  <a:lnTo>
                    <a:pt x="69" y="26"/>
                  </a:lnTo>
                  <a:lnTo>
                    <a:pt x="69" y="21"/>
                  </a:lnTo>
                  <a:lnTo>
                    <a:pt x="38" y="21"/>
                  </a:lnTo>
                  <a:lnTo>
                    <a:pt x="38" y="26"/>
                  </a:lnTo>
                  <a:lnTo>
                    <a:pt x="32" y="26"/>
                  </a:lnTo>
                  <a:lnTo>
                    <a:pt x="32" y="21"/>
                  </a:lnTo>
                  <a:lnTo>
                    <a:pt x="32" y="16"/>
                  </a:lnTo>
                  <a:lnTo>
                    <a:pt x="75" y="16"/>
                  </a:lnTo>
                  <a:lnTo>
                    <a:pt x="75" y="21"/>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66" name="Freeform 119"/>
            <p:cNvSpPr>
              <a:spLocks noEditPoints="1"/>
            </p:cNvSpPr>
            <p:nvPr/>
          </p:nvSpPr>
          <p:spPr>
            <a:xfrm>
              <a:off x="8286301" y="3049056"/>
              <a:ext cx="368300" cy="127000"/>
            </a:xfrm>
            <a:custGeom>
              <a:avLst/>
              <a:gdLst/>
              <a:ahLst/>
              <a:cxnLst>
                <a:cxn ang="0">
                  <a:pos x="0" y="95084"/>
                </a:cxn>
                <a:cxn ang="0">
                  <a:pos x="274975" y="95084"/>
                </a:cxn>
                <a:cxn ang="0">
                  <a:pos x="274975" y="0"/>
                </a:cxn>
                <a:cxn ang="0">
                  <a:pos x="0" y="0"/>
                </a:cxn>
                <a:cxn ang="0">
                  <a:pos x="0" y="95084"/>
                </a:cxn>
                <a:cxn ang="0">
                  <a:pos x="192739" y="53967"/>
                </a:cxn>
                <a:cxn ang="0">
                  <a:pos x="192739" y="69386"/>
                </a:cxn>
                <a:cxn ang="0">
                  <a:pos x="177320" y="69386"/>
                </a:cxn>
                <a:cxn ang="0">
                  <a:pos x="177320" y="53967"/>
                </a:cxn>
                <a:cxn ang="0">
                  <a:pos x="97655" y="53967"/>
                </a:cxn>
                <a:cxn ang="0">
                  <a:pos x="97655" y="69386"/>
                </a:cxn>
                <a:cxn ang="0">
                  <a:pos x="82236" y="69386"/>
                </a:cxn>
                <a:cxn ang="0">
                  <a:pos x="82236" y="53967"/>
                </a:cxn>
                <a:cxn ang="0">
                  <a:pos x="82236" y="41117"/>
                </a:cxn>
                <a:cxn ang="0">
                  <a:pos x="192739" y="41117"/>
                </a:cxn>
                <a:cxn ang="0">
                  <a:pos x="192739" y="53967"/>
                </a:cxn>
              </a:cxnLst>
              <a:rect l="0" t="0" r="0" b="0"/>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grpSp>
      <p:grpSp>
        <p:nvGrpSpPr>
          <p:cNvPr id="71" name="组合 70"/>
          <p:cNvGrpSpPr/>
          <p:nvPr/>
        </p:nvGrpSpPr>
        <p:grpSpPr>
          <a:xfrm>
            <a:off x="6655406" y="5074347"/>
            <a:ext cx="478367" cy="571500"/>
            <a:chOff x="9734551" y="2504018"/>
            <a:chExt cx="478367" cy="571500"/>
          </a:xfrm>
          <a:solidFill>
            <a:schemeClr val="bg1"/>
          </a:solidFill>
        </p:grpSpPr>
        <p:sp>
          <p:nvSpPr>
            <p:cNvPr id="67" name="Freeform 56"/>
            <p:cNvSpPr/>
            <p:nvPr/>
          </p:nvSpPr>
          <p:spPr>
            <a:xfrm>
              <a:off x="9931401" y="2702984"/>
              <a:ext cx="82551" cy="194733"/>
            </a:xfrm>
            <a:custGeom>
              <a:avLst/>
              <a:gdLst/>
              <a:ahLst/>
              <a:cxnLst>
                <a:cxn ang="0">
                  <a:pos x="46257" y="69859"/>
                </a:cxn>
                <a:cxn ang="0">
                  <a:pos x="46257" y="0"/>
                </a:cxn>
                <a:cxn ang="0">
                  <a:pos x="15419" y="0"/>
                </a:cxn>
                <a:cxn ang="0">
                  <a:pos x="15419" y="69859"/>
                </a:cxn>
                <a:cxn ang="0">
                  <a:pos x="0" y="96901"/>
                </a:cxn>
                <a:cxn ang="0">
                  <a:pos x="15419" y="126196"/>
                </a:cxn>
                <a:cxn ang="0">
                  <a:pos x="15419" y="146478"/>
                </a:cxn>
                <a:cxn ang="0">
                  <a:pos x="46257" y="146478"/>
                </a:cxn>
                <a:cxn ang="0">
                  <a:pos x="46257" y="126196"/>
                </a:cxn>
                <a:cxn ang="0">
                  <a:pos x="61676" y="96901"/>
                </a:cxn>
                <a:cxn ang="0">
                  <a:pos x="46257" y="69859"/>
                </a:cxn>
              </a:cxnLst>
              <a:rect l="0" t="0" r="0" b="0"/>
              <a:pathLst>
                <a:path w="28" h="65">
                  <a:moveTo>
                    <a:pt x="21" y="31"/>
                  </a:moveTo>
                  <a:cubicBezTo>
                    <a:pt x="21" y="0"/>
                    <a:pt x="21" y="0"/>
                    <a:pt x="21" y="0"/>
                  </a:cubicBezTo>
                  <a:cubicBezTo>
                    <a:pt x="7" y="0"/>
                    <a:pt x="7" y="0"/>
                    <a:pt x="7" y="0"/>
                  </a:cubicBezTo>
                  <a:cubicBezTo>
                    <a:pt x="7" y="31"/>
                    <a:pt x="7" y="31"/>
                    <a:pt x="7" y="31"/>
                  </a:cubicBezTo>
                  <a:cubicBezTo>
                    <a:pt x="3" y="33"/>
                    <a:pt x="0" y="38"/>
                    <a:pt x="0" y="43"/>
                  </a:cubicBezTo>
                  <a:cubicBezTo>
                    <a:pt x="0" y="49"/>
                    <a:pt x="3" y="53"/>
                    <a:pt x="7" y="56"/>
                  </a:cubicBezTo>
                  <a:cubicBezTo>
                    <a:pt x="7" y="65"/>
                    <a:pt x="7" y="65"/>
                    <a:pt x="7" y="65"/>
                  </a:cubicBezTo>
                  <a:cubicBezTo>
                    <a:pt x="21" y="65"/>
                    <a:pt x="21" y="65"/>
                    <a:pt x="21" y="65"/>
                  </a:cubicBezTo>
                  <a:cubicBezTo>
                    <a:pt x="21" y="56"/>
                    <a:pt x="21" y="56"/>
                    <a:pt x="21" y="56"/>
                  </a:cubicBezTo>
                  <a:cubicBezTo>
                    <a:pt x="25" y="53"/>
                    <a:pt x="28" y="49"/>
                    <a:pt x="28" y="43"/>
                  </a:cubicBezTo>
                  <a:cubicBezTo>
                    <a:pt x="28" y="38"/>
                    <a:pt x="25" y="33"/>
                    <a:pt x="21" y="31"/>
                  </a:cubicBezTo>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68" name="Freeform 57"/>
            <p:cNvSpPr>
              <a:spLocks noEditPoints="1"/>
            </p:cNvSpPr>
            <p:nvPr/>
          </p:nvSpPr>
          <p:spPr>
            <a:xfrm>
              <a:off x="9734551" y="2504018"/>
              <a:ext cx="478367" cy="571500"/>
            </a:xfrm>
            <a:custGeom>
              <a:avLst/>
              <a:gdLst/>
              <a:ahLst/>
              <a:cxnLst>
                <a:cxn ang="0">
                  <a:pos x="323347" y="139247"/>
                </a:cxn>
                <a:cxn ang="0">
                  <a:pos x="359781" y="102724"/>
                </a:cxn>
                <a:cxn ang="0">
                  <a:pos x="325625" y="68482"/>
                </a:cxn>
                <a:cxn ang="0">
                  <a:pos x="289191" y="102724"/>
                </a:cxn>
                <a:cxn ang="0">
                  <a:pos x="195830" y="68482"/>
                </a:cxn>
                <a:cxn ang="0">
                  <a:pos x="195830" y="34241"/>
                </a:cxn>
                <a:cxn ang="0">
                  <a:pos x="211770" y="34241"/>
                </a:cxn>
                <a:cxn ang="0">
                  <a:pos x="211770" y="0"/>
                </a:cxn>
                <a:cxn ang="0">
                  <a:pos x="148011" y="0"/>
                </a:cxn>
                <a:cxn ang="0">
                  <a:pos x="148011" y="34241"/>
                </a:cxn>
                <a:cxn ang="0">
                  <a:pos x="163951" y="34241"/>
                </a:cxn>
                <a:cxn ang="0">
                  <a:pos x="163951" y="68482"/>
                </a:cxn>
                <a:cxn ang="0">
                  <a:pos x="0" y="246536"/>
                </a:cxn>
                <a:cxn ang="0">
                  <a:pos x="179891" y="429156"/>
                </a:cxn>
                <a:cxn ang="0">
                  <a:pos x="359781" y="246536"/>
                </a:cxn>
                <a:cxn ang="0">
                  <a:pos x="323347" y="139247"/>
                </a:cxn>
                <a:cxn ang="0">
                  <a:pos x="179891" y="394915"/>
                </a:cxn>
                <a:cxn ang="0">
                  <a:pos x="31879" y="246536"/>
                </a:cxn>
                <a:cxn ang="0">
                  <a:pos x="179891" y="100441"/>
                </a:cxn>
                <a:cxn ang="0">
                  <a:pos x="327902" y="246536"/>
                </a:cxn>
                <a:cxn ang="0">
                  <a:pos x="179891" y="394915"/>
                </a:cxn>
              </a:cxnLst>
              <a:rect l="0" t="0" r="0" b="0"/>
              <a:pathLst>
                <a:path w="158" h="188">
                  <a:moveTo>
                    <a:pt x="142" y="61"/>
                  </a:moveTo>
                  <a:cubicBezTo>
                    <a:pt x="158" y="45"/>
                    <a:pt x="158" y="45"/>
                    <a:pt x="158" y="45"/>
                  </a:cubicBezTo>
                  <a:cubicBezTo>
                    <a:pt x="143" y="30"/>
                    <a:pt x="143" y="30"/>
                    <a:pt x="143" y="30"/>
                  </a:cubicBezTo>
                  <a:cubicBezTo>
                    <a:pt x="127" y="45"/>
                    <a:pt x="127" y="45"/>
                    <a:pt x="127" y="45"/>
                  </a:cubicBezTo>
                  <a:cubicBezTo>
                    <a:pt x="115" y="37"/>
                    <a:pt x="101" y="31"/>
                    <a:pt x="86" y="30"/>
                  </a:cubicBezTo>
                  <a:cubicBezTo>
                    <a:pt x="86" y="15"/>
                    <a:pt x="86" y="15"/>
                    <a:pt x="86" y="15"/>
                  </a:cubicBezTo>
                  <a:cubicBezTo>
                    <a:pt x="93" y="15"/>
                    <a:pt x="93" y="15"/>
                    <a:pt x="93" y="15"/>
                  </a:cubicBezTo>
                  <a:cubicBezTo>
                    <a:pt x="93" y="0"/>
                    <a:pt x="93" y="0"/>
                    <a:pt x="93" y="0"/>
                  </a:cubicBezTo>
                  <a:cubicBezTo>
                    <a:pt x="65" y="0"/>
                    <a:pt x="65" y="0"/>
                    <a:pt x="65" y="0"/>
                  </a:cubicBezTo>
                  <a:cubicBezTo>
                    <a:pt x="65" y="15"/>
                    <a:pt x="65" y="15"/>
                    <a:pt x="65" y="15"/>
                  </a:cubicBezTo>
                  <a:cubicBezTo>
                    <a:pt x="72" y="15"/>
                    <a:pt x="72" y="15"/>
                    <a:pt x="72" y="15"/>
                  </a:cubicBezTo>
                  <a:cubicBezTo>
                    <a:pt x="72" y="30"/>
                    <a:pt x="72" y="30"/>
                    <a:pt x="72" y="30"/>
                  </a:cubicBezTo>
                  <a:cubicBezTo>
                    <a:pt x="31" y="33"/>
                    <a:pt x="0" y="67"/>
                    <a:pt x="0" y="108"/>
                  </a:cubicBezTo>
                  <a:cubicBezTo>
                    <a:pt x="0" y="152"/>
                    <a:pt x="35" y="188"/>
                    <a:pt x="79" y="188"/>
                  </a:cubicBezTo>
                  <a:cubicBezTo>
                    <a:pt x="123" y="188"/>
                    <a:pt x="158" y="152"/>
                    <a:pt x="158" y="108"/>
                  </a:cubicBezTo>
                  <a:cubicBezTo>
                    <a:pt x="158" y="90"/>
                    <a:pt x="152" y="74"/>
                    <a:pt x="142" y="61"/>
                  </a:cubicBezTo>
                  <a:moveTo>
                    <a:pt x="79" y="173"/>
                  </a:moveTo>
                  <a:cubicBezTo>
                    <a:pt x="43" y="173"/>
                    <a:pt x="14" y="144"/>
                    <a:pt x="14" y="108"/>
                  </a:cubicBezTo>
                  <a:cubicBezTo>
                    <a:pt x="14" y="73"/>
                    <a:pt x="43" y="44"/>
                    <a:pt x="79" y="44"/>
                  </a:cubicBezTo>
                  <a:cubicBezTo>
                    <a:pt x="115" y="44"/>
                    <a:pt x="144" y="73"/>
                    <a:pt x="144" y="108"/>
                  </a:cubicBezTo>
                  <a:cubicBezTo>
                    <a:pt x="144" y="144"/>
                    <a:pt x="115" y="173"/>
                    <a:pt x="79" y="173"/>
                  </a:cubicBezTo>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grpSp>
      <p:grpSp>
        <p:nvGrpSpPr>
          <p:cNvPr id="6" name="组合 5"/>
          <p:cNvGrpSpPr/>
          <p:nvPr/>
        </p:nvGrpSpPr>
        <p:grpSpPr>
          <a:xfrm>
            <a:off x="6696852" y="3592867"/>
            <a:ext cx="474133" cy="364066"/>
            <a:chOff x="10676467" y="2660652"/>
            <a:chExt cx="474133" cy="364066"/>
          </a:xfrm>
          <a:solidFill>
            <a:schemeClr val="bg1"/>
          </a:solidFill>
        </p:grpSpPr>
        <p:sp>
          <p:nvSpPr>
            <p:cNvPr id="69" name="Freeform 180"/>
            <p:cNvSpPr>
              <a:spLocks noEditPoints="1"/>
            </p:cNvSpPr>
            <p:nvPr/>
          </p:nvSpPr>
          <p:spPr>
            <a:xfrm>
              <a:off x="10676467" y="2660652"/>
              <a:ext cx="254000" cy="55033"/>
            </a:xfrm>
            <a:custGeom>
              <a:avLst/>
              <a:gdLst/>
              <a:ahLst/>
              <a:cxnLst>
                <a:cxn ang="0">
                  <a:pos x="95085" y="0"/>
                </a:cxn>
                <a:cxn ang="0">
                  <a:pos x="0" y="20559"/>
                </a:cxn>
                <a:cxn ang="0">
                  <a:pos x="95085" y="41117"/>
                </a:cxn>
                <a:cxn ang="0">
                  <a:pos x="190170" y="20559"/>
                </a:cxn>
                <a:cxn ang="0">
                  <a:pos x="95085" y="0"/>
                </a:cxn>
                <a:cxn ang="0">
                  <a:pos x="95085" y="27411"/>
                </a:cxn>
                <a:cxn ang="0">
                  <a:pos x="67918" y="18274"/>
                </a:cxn>
                <a:cxn ang="0">
                  <a:pos x="95085" y="9137"/>
                </a:cxn>
                <a:cxn ang="0">
                  <a:pos x="122252" y="18274"/>
                </a:cxn>
                <a:cxn ang="0">
                  <a:pos x="95085" y="27411"/>
                </a:cxn>
              </a:cxnLst>
              <a:rect l="0" t="0" r="0" b="0"/>
              <a:pathLst>
                <a:path w="84" h="18">
                  <a:moveTo>
                    <a:pt x="42" y="0"/>
                  </a:moveTo>
                  <a:cubicBezTo>
                    <a:pt x="19" y="0"/>
                    <a:pt x="0" y="4"/>
                    <a:pt x="0" y="9"/>
                  </a:cubicBezTo>
                  <a:cubicBezTo>
                    <a:pt x="0" y="14"/>
                    <a:pt x="19" y="18"/>
                    <a:pt x="42" y="18"/>
                  </a:cubicBezTo>
                  <a:cubicBezTo>
                    <a:pt x="65" y="18"/>
                    <a:pt x="84" y="14"/>
                    <a:pt x="84" y="9"/>
                  </a:cubicBezTo>
                  <a:cubicBezTo>
                    <a:pt x="84" y="4"/>
                    <a:pt x="65" y="0"/>
                    <a:pt x="42" y="0"/>
                  </a:cubicBezTo>
                  <a:moveTo>
                    <a:pt x="42" y="12"/>
                  </a:moveTo>
                  <a:cubicBezTo>
                    <a:pt x="35" y="12"/>
                    <a:pt x="30" y="10"/>
                    <a:pt x="30" y="8"/>
                  </a:cubicBezTo>
                  <a:cubicBezTo>
                    <a:pt x="30" y="6"/>
                    <a:pt x="35" y="4"/>
                    <a:pt x="42" y="4"/>
                  </a:cubicBezTo>
                  <a:cubicBezTo>
                    <a:pt x="49" y="4"/>
                    <a:pt x="54" y="6"/>
                    <a:pt x="54" y="8"/>
                  </a:cubicBezTo>
                  <a:cubicBezTo>
                    <a:pt x="54" y="10"/>
                    <a:pt x="49" y="12"/>
                    <a:pt x="42" y="12"/>
                  </a:cubicBezTo>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70" name="Freeform 181"/>
            <p:cNvSpPr>
              <a:spLocks noEditPoints="1"/>
            </p:cNvSpPr>
            <p:nvPr/>
          </p:nvSpPr>
          <p:spPr>
            <a:xfrm>
              <a:off x="10676467" y="2715685"/>
              <a:ext cx="474133" cy="309033"/>
            </a:xfrm>
            <a:custGeom>
              <a:avLst/>
              <a:gdLst/>
              <a:ahLst/>
              <a:cxnLst>
                <a:cxn ang="0">
                  <a:pos x="190961" y="13605"/>
                </a:cxn>
                <a:cxn ang="0">
                  <a:pos x="95481" y="13605"/>
                </a:cxn>
                <a:cxn ang="0">
                  <a:pos x="0" y="217677"/>
                </a:cxn>
                <a:cxn ang="0">
                  <a:pos x="190961" y="217677"/>
                </a:cxn>
                <a:cxn ang="0">
                  <a:pos x="341002" y="190468"/>
                </a:cxn>
                <a:cxn ang="0">
                  <a:pos x="354642" y="27210"/>
                </a:cxn>
                <a:cxn ang="0">
                  <a:pos x="313722" y="27210"/>
                </a:cxn>
                <a:cxn ang="0">
                  <a:pos x="327362" y="40814"/>
                </a:cxn>
                <a:cxn ang="0">
                  <a:pos x="313722" y="27210"/>
                </a:cxn>
                <a:cxn ang="0">
                  <a:pos x="300082" y="27210"/>
                </a:cxn>
                <a:cxn ang="0">
                  <a:pos x="286442" y="40814"/>
                </a:cxn>
                <a:cxn ang="0">
                  <a:pos x="259161" y="27210"/>
                </a:cxn>
                <a:cxn ang="0">
                  <a:pos x="272802" y="40814"/>
                </a:cxn>
                <a:cxn ang="0">
                  <a:pos x="259161" y="27210"/>
                </a:cxn>
                <a:cxn ang="0">
                  <a:pos x="245521" y="27210"/>
                </a:cxn>
                <a:cxn ang="0">
                  <a:pos x="231881" y="40814"/>
                </a:cxn>
                <a:cxn ang="0">
                  <a:pos x="218241" y="176863"/>
                </a:cxn>
                <a:cxn ang="0">
                  <a:pos x="204601" y="163258"/>
                </a:cxn>
                <a:cxn ang="0">
                  <a:pos x="218241" y="176863"/>
                </a:cxn>
                <a:cxn ang="0">
                  <a:pos x="190961" y="149653"/>
                </a:cxn>
                <a:cxn ang="0">
                  <a:pos x="218241" y="54419"/>
                </a:cxn>
                <a:cxn ang="0">
                  <a:pos x="218241" y="40814"/>
                </a:cxn>
                <a:cxn ang="0">
                  <a:pos x="204601" y="27210"/>
                </a:cxn>
                <a:cxn ang="0">
                  <a:pos x="218241" y="40814"/>
                </a:cxn>
                <a:cxn ang="0">
                  <a:pos x="231881" y="176863"/>
                </a:cxn>
                <a:cxn ang="0">
                  <a:pos x="245521" y="163258"/>
                </a:cxn>
                <a:cxn ang="0">
                  <a:pos x="272802" y="176863"/>
                </a:cxn>
                <a:cxn ang="0">
                  <a:pos x="259161" y="163258"/>
                </a:cxn>
                <a:cxn ang="0">
                  <a:pos x="272802" y="176863"/>
                </a:cxn>
                <a:cxn ang="0">
                  <a:pos x="286442" y="176863"/>
                </a:cxn>
                <a:cxn ang="0">
                  <a:pos x="300082" y="163258"/>
                </a:cxn>
                <a:cxn ang="0">
                  <a:pos x="327362" y="176863"/>
                </a:cxn>
                <a:cxn ang="0">
                  <a:pos x="313722" y="163258"/>
                </a:cxn>
                <a:cxn ang="0">
                  <a:pos x="327362" y="176863"/>
                </a:cxn>
                <a:cxn ang="0">
                  <a:pos x="231881" y="149653"/>
                </a:cxn>
                <a:cxn ang="0">
                  <a:pos x="341002" y="54419"/>
                </a:cxn>
              </a:cxnLst>
              <a:rect l="0" t="0" r="0" b="0"/>
              <a:pathLst>
                <a:path w="156" h="102">
                  <a:moveTo>
                    <a:pt x="150" y="6"/>
                  </a:moveTo>
                  <a:cubicBezTo>
                    <a:pt x="84" y="6"/>
                    <a:pt x="84" y="6"/>
                    <a:pt x="84" y="6"/>
                  </a:cubicBezTo>
                  <a:cubicBezTo>
                    <a:pt x="84" y="0"/>
                    <a:pt x="84" y="0"/>
                    <a:pt x="84" y="0"/>
                  </a:cubicBezTo>
                  <a:cubicBezTo>
                    <a:pt x="84" y="0"/>
                    <a:pt x="78" y="6"/>
                    <a:pt x="42" y="6"/>
                  </a:cubicBezTo>
                  <a:cubicBezTo>
                    <a:pt x="6" y="6"/>
                    <a:pt x="0" y="0"/>
                    <a:pt x="0" y="0"/>
                  </a:cubicBezTo>
                  <a:cubicBezTo>
                    <a:pt x="0" y="96"/>
                    <a:pt x="0" y="96"/>
                    <a:pt x="0" y="96"/>
                  </a:cubicBezTo>
                  <a:cubicBezTo>
                    <a:pt x="0" y="96"/>
                    <a:pt x="6" y="102"/>
                    <a:pt x="42" y="102"/>
                  </a:cubicBezTo>
                  <a:cubicBezTo>
                    <a:pt x="78" y="102"/>
                    <a:pt x="84" y="96"/>
                    <a:pt x="84" y="96"/>
                  </a:cubicBezTo>
                  <a:cubicBezTo>
                    <a:pt x="84" y="84"/>
                    <a:pt x="84" y="84"/>
                    <a:pt x="84" y="84"/>
                  </a:cubicBezTo>
                  <a:cubicBezTo>
                    <a:pt x="150" y="84"/>
                    <a:pt x="150" y="84"/>
                    <a:pt x="150" y="84"/>
                  </a:cubicBezTo>
                  <a:cubicBezTo>
                    <a:pt x="153" y="84"/>
                    <a:pt x="156" y="81"/>
                    <a:pt x="156" y="78"/>
                  </a:cubicBezTo>
                  <a:cubicBezTo>
                    <a:pt x="156" y="12"/>
                    <a:pt x="156" y="12"/>
                    <a:pt x="156" y="12"/>
                  </a:cubicBezTo>
                  <a:cubicBezTo>
                    <a:pt x="156" y="9"/>
                    <a:pt x="153" y="6"/>
                    <a:pt x="150" y="6"/>
                  </a:cubicBezTo>
                  <a:moveTo>
                    <a:pt x="138" y="12"/>
                  </a:moveTo>
                  <a:cubicBezTo>
                    <a:pt x="144" y="12"/>
                    <a:pt x="144" y="12"/>
                    <a:pt x="144" y="12"/>
                  </a:cubicBezTo>
                  <a:cubicBezTo>
                    <a:pt x="144" y="18"/>
                    <a:pt x="144" y="18"/>
                    <a:pt x="144" y="18"/>
                  </a:cubicBezTo>
                  <a:cubicBezTo>
                    <a:pt x="138" y="18"/>
                    <a:pt x="138" y="18"/>
                    <a:pt x="138" y="18"/>
                  </a:cubicBezTo>
                  <a:lnTo>
                    <a:pt x="138" y="12"/>
                  </a:lnTo>
                  <a:close/>
                  <a:moveTo>
                    <a:pt x="126" y="12"/>
                  </a:moveTo>
                  <a:cubicBezTo>
                    <a:pt x="132" y="12"/>
                    <a:pt x="132" y="12"/>
                    <a:pt x="132" y="12"/>
                  </a:cubicBezTo>
                  <a:cubicBezTo>
                    <a:pt x="132" y="18"/>
                    <a:pt x="132" y="18"/>
                    <a:pt x="132" y="18"/>
                  </a:cubicBezTo>
                  <a:cubicBezTo>
                    <a:pt x="126" y="18"/>
                    <a:pt x="126" y="18"/>
                    <a:pt x="126" y="18"/>
                  </a:cubicBezTo>
                  <a:lnTo>
                    <a:pt x="126" y="12"/>
                  </a:lnTo>
                  <a:close/>
                  <a:moveTo>
                    <a:pt x="114" y="12"/>
                  </a:moveTo>
                  <a:cubicBezTo>
                    <a:pt x="120" y="12"/>
                    <a:pt x="120" y="12"/>
                    <a:pt x="120" y="12"/>
                  </a:cubicBezTo>
                  <a:cubicBezTo>
                    <a:pt x="120" y="18"/>
                    <a:pt x="120" y="18"/>
                    <a:pt x="120" y="18"/>
                  </a:cubicBezTo>
                  <a:cubicBezTo>
                    <a:pt x="114" y="18"/>
                    <a:pt x="114" y="18"/>
                    <a:pt x="114" y="18"/>
                  </a:cubicBezTo>
                  <a:lnTo>
                    <a:pt x="114" y="12"/>
                  </a:lnTo>
                  <a:close/>
                  <a:moveTo>
                    <a:pt x="102" y="12"/>
                  </a:moveTo>
                  <a:cubicBezTo>
                    <a:pt x="108" y="12"/>
                    <a:pt x="108" y="12"/>
                    <a:pt x="108" y="12"/>
                  </a:cubicBezTo>
                  <a:cubicBezTo>
                    <a:pt x="108" y="18"/>
                    <a:pt x="108" y="18"/>
                    <a:pt x="108" y="18"/>
                  </a:cubicBezTo>
                  <a:cubicBezTo>
                    <a:pt x="102" y="18"/>
                    <a:pt x="102" y="18"/>
                    <a:pt x="102" y="18"/>
                  </a:cubicBezTo>
                  <a:lnTo>
                    <a:pt x="102" y="12"/>
                  </a:lnTo>
                  <a:close/>
                  <a:moveTo>
                    <a:pt x="96" y="78"/>
                  </a:moveTo>
                  <a:cubicBezTo>
                    <a:pt x="90" y="78"/>
                    <a:pt x="90" y="78"/>
                    <a:pt x="90" y="78"/>
                  </a:cubicBezTo>
                  <a:cubicBezTo>
                    <a:pt x="90" y="72"/>
                    <a:pt x="90" y="72"/>
                    <a:pt x="90" y="72"/>
                  </a:cubicBezTo>
                  <a:cubicBezTo>
                    <a:pt x="96" y="72"/>
                    <a:pt x="96" y="72"/>
                    <a:pt x="96" y="72"/>
                  </a:cubicBezTo>
                  <a:lnTo>
                    <a:pt x="96" y="78"/>
                  </a:lnTo>
                  <a:close/>
                  <a:moveTo>
                    <a:pt x="96" y="66"/>
                  </a:moveTo>
                  <a:cubicBezTo>
                    <a:pt x="84" y="66"/>
                    <a:pt x="84" y="66"/>
                    <a:pt x="84" y="66"/>
                  </a:cubicBezTo>
                  <a:cubicBezTo>
                    <a:pt x="84" y="24"/>
                    <a:pt x="84" y="24"/>
                    <a:pt x="84" y="24"/>
                  </a:cubicBezTo>
                  <a:cubicBezTo>
                    <a:pt x="96" y="24"/>
                    <a:pt x="96" y="24"/>
                    <a:pt x="96" y="24"/>
                  </a:cubicBezTo>
                  <a:lnTo>
                    <a:pt x="96" y="66"/>
                  </a:lnTo>
                  <a:close/>
                  <a:moveTo>
                    <a:pt x="96" y="18"/>
                  </a:moveTo>
                  <a:cubicBezTo>
                    <a:pt x="90" y="18"/>
                    <a:pt x="90" y="18"/>
                    <a:pt x="90" y="18"/>
                  </a:cubicBezTo>
                  <a:cubicBezTo>
                    <a:pt x="90" y="12"/>
                    <a:pt x="90" y="12"/>
                    <a:pt x="90" y="12"/>
                  </a:cubicBezTo>
                  <a:cubicBezTo>
                    <a:pt x="96" y="12"/>
                    <a:pt x="96" y="12"/>
                    <a:pt x="96" y="12"/>
                  </a:cubicBezTo>
                  <a:lnTo>
                    <a:pt x="96" y="18"/>
                  </a:lnTo>
                  <a:close/>
                  <a:moveTo>
                    <a:pt x="108" y="78"/>
                  </a:moveTo>
                  <a:cubicBezTo>
                    <a:pt x="102" y="78"/>
                    <a:pt x="102" y="78"/>
                    <a:pt x="102" y="78"/>
                  </a:cubicBezTo>
                  <a:cubicBezTo>
                    <a:pt x="102" y="72"/>
                    <a:pt x="102" y="72"/>
                    <a:pt x="102" y="72"/>
                  </a:cubicBezTo>
                  <a:cubicBezTo>
                    <a:pt x="108" y="72"/>
                    <a:pt x="108" y="72"/>
                    <a:pt x="108" y="72"/>
                  </a:cubicBezTo>
                  <a:lnTo>
                    <a:pt x="108" y="78"/>
                  </a:lnTo>
                  <a:close/>
                  <a:moveTo>
                    <a:pt x="120" y="78"/>
                  </a:moveTo>
                  <a:cubicBezTo>
                    <a:pt x="114" y="78"/>
                    <a:pt x="114" y="78"/>
                    <a:pt x="114" y="78"/>
                  </a:cubicBezTo>
                  <a:cubicBezTo>
                    <a:pt x="114" y="72"/>
                    <a:pt x="114" y="72"/>
                    <a:pt x="114" y="72"/>
                  </a:cubicBezTo>
                  <a:cubicBezTo>
                    <a:pt x="120" y="72"/>
                    <a:pt x="120" y="72"/>
                    <a:pt x="120" y="72"/>
                  </a:cubicBezTo>
                  <a:lnTo>
                    <a:pt x="120" y="78"/>
                  </a:lnTo>
                  <a:close/>
                  <a:moveTo>
                    <a:pt x="132" y="78"/>
                  </a:moveTo>
                  <a:cubicBezTo>
                    <a:pt x="126" y="78"/>
                    <a:pt x="126" y="78"/>
                    <a:pt x="126" y="78"/>
                  </a:cubicBezTo>
                  <a:cubicBezTo>
                    <a:pt x="126" y="72"/>
                    <a:pt x="126" y="72"/>
                    <a:pt x="126" y="72"/>
                  </a:cubicBezTo>
                  <a:cubicBezTo>
                    <a:pt x="132" y="72"/>
                    <a:pt x="132" y="72"/>
                    <a:pt x="132" y="72"/>
                  </a:cubicBezTo>
                  <a:lnTo>
                    <a:pt x="132" y="78"/>
                  </a:lnTo>
                  <a:close/>
                  <a:moveTo>
                    <a:pt x="144" y="78"/>
                  </a:moveTo>
                  <a:cubicBezTo>
                    <a:pt x="138" y="78"/>
                    <a:pt x="138" y="78"/>
                    <a:pt x="138" y="78"/>
                  </a:cubicBezTo>
                  <a:cubicBezTo>
                    <a:pt x="138" y="72"/>
                    <a:pt x="138" y="72"/>
                    <a:pt x="138" y="72"/>
                  </a:cubicBezTo>
                  <a:cubicBezTo>
                    <a:pt x="144" y="72"/>
                    <a:pt x="144" y="72"/>
                    <a:pt x="144" y="72"/>
                  </a:cubicBezTo>
                  <a:lnTo>
                    <a:pt x="144" y="78"/>
                  </a:lnTo>
                  <a:close/>
                  <a:moveTo>
                    <a:pt x="150" y="66"/>
                  </a:moveTo>
                  <a:cubicBezTo>
                    <a:pt x="102" y="66"/>
                    <a:pt x="102" y="66"/>
                    <a:pt x="102" y="66"/>
                  </a:cubicBezTo>
                  <a:cubicBezTo>
                    <a:pt x="102" y="24"/>
                    <a:pt x="102" y="24"/>
                    <a:pt x="102" y="24"/>
                  </a:cubicBezTo>
                  <a:cubicBezTo>
                    <a:pt x="150" y="24"/>
                    <a:pt x="150" y="24"/>
                    <a:pt x="150" y="24"/>
                  </a:cubicBezTo>
                  <a:lnTo>
                    <a:pt x="150" y="66"/>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115181" y="-747099"/>
            <a:ext cx="8502343" cy="8460462"/>
          </a:xfrm>
          <a:prstGeom prst="rect">
            <a:avLst/>
          </a:prstGeom>
        </p:spPr>
      </p:pic>
      <p:pic>
        <p:nvPicPr>
          <p:cNvPr id="7" name="图片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890289" y="385682"/>
            <a:ext cx="8203578" cy="5521099"/>
          </a:xfrm>
          <a:prstGeom prst="rect">
            <a:avLst/>
          </a:prstGeom>
        </p:spPr>
      </p:pic>
      <p:sp>
        <p:nvSpPr>
          <p:cNvPr id="43" name="文本框 42"/>
          <p:cNvSpPr txBox="1"/>
          <p:nvPr/>
        </p:nvSpPr>
        <p:spPr>
          <a:xfrm>
            <a:off x="6991351" y="351532"/>
            <a:ext cx="3886200" cy="646331"/>
          </a:xfrm>
          <a:prstGeom prst="rect">
            <a:avLst/>
          </a:prstGeom>
          <a:noFill/>
        </p:spPr>
        <p:txBody>
          <a:bodyPr wrap="square" rtlCol="0">
            <a:spAutoFit/>
          </a:bodyPr>
          <a:lstStyle/>
          <a:p>
            <a:pPr algn="ctr"/>
            <a:r>
              <a:rPr lang="zh-CN" altLang="en-US" sz="3600" b="1" dirty="0">
                <a:solidFill>
                  <a:srgbClr val="9CAFD2"/>
                </a:solidFill>
                <a:cs typeface="+mn-ea"/>
                <a:sym typeface="+mn-lt"/>
              </a:rPr>
              <a:t>目 录</a:t>
            </a:r>
            <a:r>
              <a:rPr lang="en-US" altLang="zh-CN" sz="3600" b="1" dirty="0">
                <a:solidFill>
                  <a:srgbClr val="9CAFD2"/>
                </a:solidFill>
                <a:cs typeface="+mn-ea"/>
                <a:sym typeface="+mn-lt"/>
              </a:rPr>
              <a:t>-CONTENTS</a:t>
            </a:r>
            <a:endParaRPr lang="zh-CN" altLang="en-US" sz="3600" b="1" dirty="0">
              <a:solidFill>
                <a:srgbClr val="9CAFD2"/>
              </a:solidFill>
              <a:cs typeface="+mn-ea"/>
              <a:sym typeface="+mn-lt"/>
            </a:endParaRPr>
          </a:p>
        </p:txBody>
      </p:sp>
      <p:grpSp>
        <p:nvGrpSpPr>
          <p:cNvPr id="3" name="组合 2"/>
          <p:cNvGrpSpPr/>
          <p:nvPr/>
        </p:nvGrpSpPr>
        <p:grpSpPr>
          <a:xfrm>
            <a:off x="5060041" y="1352550"/>
            <a:ext cx="5717543" cy="914400"/>
            <a:chOff x="5060041" y="1352550"/>
            <a:chExt cx="5717543" cy="914400"/>
          </a:xfrm>
        </p:grpSpPr>
        <p:sp>
          <p:nvSpPr>
            <p:cNvPr id="2" name="椭圆 1"/>
            <p:cNvSpPr/>
            <p:nvPr/>
          </p:nvSpPr>
          <p:spPr>
            <a:xfrm>
              <a:off x="5060041" y="1352550"/>
              <a:ext cx="914400" cy="914400"/>
            </a:xfrm>
            <a:prstGeom prst="ellipse">
              <a:avLst/>
            </a:prstGeom>
            <a:solidFill>
              <a:srgbClr val="9CAFD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p:cNvSpPr txBox="1"/>
            <p:nvPr/>
          </p:nvSpPr>
          <p:spPr>
            <a:xfrm>
              <a:off x="6062432" y="1399618"/>
              <a:ext cx="4419598"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请在此处添加标题内容</a:t>
              </a:r>
            </a:p>
          </p:txBody>
        </p:sp>
        <p:sp>
          <p:nvSpPr>
            <p:cNvPr id="47" name="矩形 46"/>
            <p:cNvSpPr/>
            <p:nvPr/>
          </p:nvSpPr>
          <p:spPr>
            <a:xfrm>
              <a:off x="6380226" y="1864134"/>
              <a:ext cx="4397358" cy="338554"/>
            </a:xfrm>
            <a:prstGeom prst="rect">
              <a:avLst/>
            </a:prstGeom>
          </p:spPr>
          <p:txBody>
            <a:bodyPr wrap="none">
              <a:spAutoFit/>
            </a:bodyPr>
            <a:lstStyle/>
            <a:p>
              <a:r>
                <a:rPr lang="en-US" altLang="zh-CN" sz="1600" spc="300" dirty="0">
                  <a:solidFill>
                    <a:schemeClr val="tx1">
                      <a:lumMod val="75000"/>
                      <a:lumOff val="25000"/>
                    </a:schemeClr>
                  </a:solidFill>
                  <a:cs typeface="+mn-ea"/>
                  <a:sym typeface="+mn-lt"/>
                </a:rPr>
                <a:t>Please add the title content here</a:t>
              </a:r>
              <a:endParaRPr lang="zh-CN" altLang="en-US" sz="1600" spc="300" dirty="0">
                <a:solidFill>
                  <a:schemeClr val="tx1">
                    <a:lumMod val="75000"/>
                    <a:lumOff val="25000"/>
                  </a:schemeClr>
                </a:solidFill>
                <a:cs typeface="+mn-ea"/>
                <a:sym typeface="+mn-lt"/>
              </a:endParaRPr>
            </a:p>
          </p:txBody>
        </p:sp>
        <p:sp>
          <p:nvSpPr>
            <p:cNvPr id="50" name="矩形 49"/>
            <p:cNvSpPr/>
            <p:nvPr/>
          </p:nvSpPr>
          <p:spPr>
            <a:xfrm>
              <a:off x="5145356" y="1478799"/>
              <a:ext cx="699230" cy="707886"/>
            </a:xfrm>
            <a:prstGeom prst="rect">
              <a:avLst/>
            </a:prstGeom>
            <a:noFill/>
          </p:spPr>
          <p:txBody>
            <a:bodyPr wrap="none">
              <a:spAutoFit/>
            </a:bodyPr>
            <a:lstStyle/>
            <a:p>
              <a:r>
                <a:rPr lang="zh-CN" altLang="en-US" sz="4000" b="1" dirty="0">
                  <a:solidFill>
                    <a:schemeClr val="bg1"/>
                  </a:solidFill>
                  <a:cs typeface="+mn-ea"/>
                  <a:sym typeface="+mn-lt"/>
                </a:rPr>
                <a:t>壹</a:t>
              </a:r>
            </a:p>
          </p:txBody>
        </p:sp>
      </p:grpSp>
      <p:grpSp>
        <p:nvGrpSpPr>
          <p:cNvPr id="51" name="组合 50"/>
          <p:cNvGrpSpPr/>
          <p:nvPr/>
        </p:nvGrpSpPr>
        <p:grpSpPr>
          <a:xfrm>
            <a:off x="4699223" y="2731466"/>
            <a:ext cx="5717543" cy="914400"/>
            <a:chOff x="5060041" y="1352550"/>
            <a:chExt cx="5717543" cy="914400"/>
          </a:xfrm>
        </p:grpSpPr>
        <p:sp>
          <p:nvSpPr>
            <p:cNvPr id="52" name="椭圆 51"/>
            <p:cNvSpPr/>
            <p:nvPr/>
          </p:nvSpPr>
          <p:spPr>
            <a:xfrm>
              <a:off x="5060041" y="1352550"/>
              <a:ext cx="914400" cy="914400"/>
            </a:xfrm>
            <a:prstGeom prst="ellipse">
              <a:avLst/>
            </a:prstGeom>
            <a:solidFill>
              <a:srgbClr val="9CAFD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6062432" y="1399618"/>
              <a:ext cx="4419598"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请在此处添加标题内容</a:t>
              </a:r>
            </a:p>
          </p:txBody>
        </p:sp>
        <p:sp>
          <p:nvSpPr>
            <p:cNvPr id="54" name="矩形 53"/>
            <p:cNvSpPr/>
            <p:nvPr/>
          </p:nvSpPr>
          <p:spPr>
            <a:xfrm>
              <a:off x="6380226" y="1864134"/>
              <a:ext cx="4397358" cy="338554"/>
            </a:xfrm>
            <a:prstGeom prst="rect">
              <a:avLst/>
            </a:prstGeom>
          </p:spPr>
          <p:txBody>
            <a:bodyPr wrap="none">
              <a:spAutoFit/>
            </a:bodyPr>
            <a:lstStyle/>
            <a:p>
              <a:r>
                <a:rPr lang="en-US" altLang="zh-CN" sz="1600" spc="300" dirty="0">
                  <a:solidFill>
                    <a:schemeClr val="tx1">
                      <a:lumMod val="75000"/>
                      <a:lumOff val="25000"/>
                    </a:schemeClr>
                  </a:solidFill>
                  <a:cs typeface="+mn-ea"/>
                  <a:sym typeface="+mn-lt"/>
                </a:rPr>
                <a:t>Please add the title content here</a:t>
              </a:r>
              <a:endParaRPr lang="zh-CN" altLang="en-US" sz="1600" spc="300" dirty="0">
                <a:solidFill>
                  <a:schemeClr val="tx1">
                    <a:lumMod val="75000"/>
                    <a:lumOff val="25000"/>
                  </a:schemeClr>
                </a:solidFill>
                <a:cs typeface="+mn-ea"/>
                <a:sym typeface="+mn-lt"/>
              </a:endParaRPr>
            </a:p>
          </p:txBody>
        </p:sp>
        <p:sp>
          <p:nvSpPr>
            <p:cNvPr id="55" name="矩形 54"/>
            <p:cNvSpPr/>
            <p:nvPr/>
          </p:nvSpPr>
          <p:spPr>
            <a:xfrm>
              <a:off x="5145356" y="1478799"/>
              <a:ext cx="699230" cy="707886"/>
            </a:xfrm>
            <a:prstGeom prst="rect">
              <a:avLst/>
            </a:prstGeom>
            <a:noFill/>
          </p:spPr>
          <p:txBody>
            <a:bodyPr wrap="none">
              <a:spAutoFit/>
            </a:bodyPr>
            <a:lstStyle/>
            <a:p>
              <a:r>
                <a:rPr lang="zh-CN" altLang="en-US" sz="4000" b="1" dirty="0">
                  <a:solidFill>
                    <a:schemeClr val="bg1"/>
                  </a:solidFill>
                  <a:cs typeface="+mn-ea"/>
                  <a:sym typeface="+mn-lt"/>
                </a:rPr>
                <a:t>贰</a:t>
              </a:r>
            </a:p>
          </p:txBody>
        </p:sp>
      </p:grpSp>
      <p:grpSp>
        <p:nvGrpSpPr>
          <p:cNvPr id="56" name="组合 55"/>
          <p:cNvGrpSpPr/>
          <p:nvPr/>
        </p:nvGrpSpPr>
        <p:grpSpPr>
          <a:xfrm>
            <a:off x="4228202" y="4152051"/>
            <a:ext cx="5717543" cy="914400"/>
            <a:chOff x="5060041" y="1352550"/>
            <a:chExt cx="5717543" cy="914400"/>
          </a:xfrm>
        </p:grpSpPr>
        <p:sp>
          <p:nvSpPr>
            <p:cNvPr id="57" name="椭圆 56"/>
            <p:cNvSpPr/>
            <p:nvPr/>
          </p:nvSpPr>
          <p:spPr>
            <a:xfrm>
              <a:off x="5060041" y="1352550"/>
              <a:ext cx="914400" cy="914400"/>
            </a:xfrm>
            <a:prstGeom prst="ellipse">
              <a:avLst/>
            </a:prstGeom>
            <a:solidFill>
              <a:srgbClr val="9CAFD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p:cNvSpPr txBox="1"/>
            <p:nvPr/>
          </p:nvSpPr>
          <p:spPr>
            <a:xfrm>
              <a:off x="6062432" y="1399618"/>
              <a:ext cx="4419598"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请在此处添加标题内容</a:t>
              </a:r>
            </a:p>
          </p:txBody>
        </p:sp>
        <p:sp>
          <p:nvSpPr>
            <p:cNvPr id="59" name="矩形 58"/>
            <p:cNvSpPr/>
            <p:nvPr/>
          </p:nvSpPr>
          <p:spPr>
            <a:xfrm>
              <a:off x="6380226" y="1864134"/>
              <a:ext cx="4397358" cy="338554"/>
            </a:xfrm>
            <a:prstGeom prst="rect">
              <a:avLst/>
            </a:prstGeom>
          </p:spPr>
          <p:txBody>
            <a:bodyPr wrap="none">
              <a:spAutoFit/>
            </a:bodyPr>
            <a:lstStyle/>
            <a:p>
              <a:r>
                <a:rPr lang="en-US" altLang="zh-CN" sz="1600" spc="300" dirty="0">
                  <a:solidFill>
                    <a:schemeClr val="tx1">
                      <a:lumMod val="75000"/>
                      <a:lumOff val="25000"/>
                    </a:schemeClr>
                  </a:solidFill>
                  <a:cs typeface="+mn-ea"/>
                  <a:sym typeface="+mn-lt"/>
                </a:rPr>
                <a:t>Please add the title content here</a:t>
              </a:r>
              <a:endParaRPr lang="zh-CN" altLang="en-US" sz="1600" spc="300" dirty="0">
                <a:solidFill>
                  <a:schemeClr val="tx1">
                    <a:lumMod val="75000"/>
                    <a:lumOff val="25000"/>
                  </a:schemeClr>
                </a:solidFill>
                <a:cs typeface="+mn-ea"/>
                <a:sym typeface="+mn-lt"/>
              </a:endParaRPr>
            </a:p>
          </p:txBody>
        </p:sp>
        <p:sp>
          <p:nvSpPr>
            <p:cNvPr id="60" name="矩形 59"/>
            <p:cNvSpPr/>
            <p:nvPr/>
          </p:nvSpPr>
          <p:spPr>
            <a:xfrm>
              <a:off x="5145356" y="1478799"/>
              <a:ext cx="699230" cy="707886"/>
            </a:xfrm>
            <a:prstGeom prst="rect">
              <a:avLst/>
            </a:prstGeom>
            <a:noFill/>
          </p:spPr>
          <p:txBody>
            <a:bodyPr wrap="none">
              <a:spAutoFit/>
            </a:bodyPr>
            <a:lstStyle/>
            <a:p>
              <a:r>
                <a:rPr lang="zh-CN" altLang="en-US" sz="4000" b="1" dirty="0">
                  <a:solidFill>
                    <a:schemeClr val="bg1"/>
                  </a:solidFill>
                  <a:cs typeface="+mn-ea"/>
                  <a:sym typeface="+mn-lt"/>
                </a:rPr>
                <a:t>叁</a:t>
              </a:r>
            </a:p>
          </p:txBody>
        </p:sp>
      </p:grpSp>
      <p:grpSp>
        <p:nvGrpSpPr>
          <p:cNvPr id="61" name="组合 60"/>
          <p:cNvGrpSpPr/>
          <p:nvPr/>
        </p:nvGrpSpPr>
        <p:grpSpPr>
          <a:xfrm>
            <a:off x="3276834" y="5530967"/>
            <a:ext cx="5717543" cy="914400"/>
            <a:chOff x="5060041" y="1352550"/>
            <a:chExt cx="5717543" cy="914400"/>
          </a:xfrm>
        </p:grpSpPr>
        <p:sp>
          <p:nvSpPr>
            <p:cNvPr id="62" name="椭圆 61"/>
            <p:cNvSpPr/>
            <p:nvPr/>
          </p:nvSpPr>
          <p:spPr>
            <a:xfrm>
              <a:off x="5060041" y="1352550"/>
              <a:ext cx="914400" cy="914400"/>
            </a:xfrm>
            <a:prstGeom prst="ellipse">
              <a:avLst/>
            </a:prstGeom>
            <a:solidFill>
              <a:srgbClr val="9CAFD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文本框 62"/>
            <p:cNvSpPr txBox="1"/>
            <p:nvPr/>
          </p:nvSpPr>
          <p:spPr>
            <a:xfrm>
              <a:off x="6062432" y="1399618"/>
              <a:ext cx="4419598"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请在此处添加标题内容</a:t>
              </a:r>
            </a:p>
          </p:txBody>
        </p:sp>
        <p:sp>
          <p:nvSpPr>
            <p:cNvPr id="64" name="矩形 63"/>
            <p:cNvSpPr/>
            <p:nvPr/>
          </p:nvSpPr>
          <p:spPr>
            <a:xfrm>
              <a:off x="6380226" y="1864134"/>
              <a:ext cx="4397358" cy="338554"/>
            </a:xfrm>
            <a:prstGeom prst="rect">
              <a:avLst/>
            </a:prstGeom>
          </p:spPr>
          <p:txBody>
            <a:bodyPr wrap="none">
              <a:spAutoFit/>
            </a:bodyPr>
            <a:lstStyle/>
            <a:p>
              <a:r>
                <a:rPr lang="en-US" altLang="zh-CN" sz="1600" spc="300" dirty="0">
                  <a:solidFill>
                    <a:schemeClr val="tx1">
                      <a:lumMod val="75000"/>
                      <a:lumOff val="25000"/>
                    </a:schemeClr>
                  </a:solidFill>
                  <a:cs typeface="+mn-ea"/>
                  <a:sym typeface="+mn-lt"/>
                </a:rPr>
                <a:t>Please add the title content here</a:t>
              </a:r>
              <a:endParaRPr lang="zh-CN" altLang="en-US" sz="1600" spc="300" dirty="0">
                <a:solidFill>
                  <a:schemeClr val="tx1">
                    <a:lumMod val="75000"/>
                    <a:lumOff val="25000"/>
                  </a:schemeClr>
                </a:solidFill>
                <a:cs typeface="+mn-ea"/>
                <a:sym typeface="+mn-lt"/>
              </a:endParaRPr>
            </a:p>
          </p:txBody>
        </p:sp>
        <p:sp>
          <p:nvSpPr>
            <p:cNvPr id="65" name="矩形 64"/>
            <p:cNvSpPr/>
            <p:nvPr/>
          </p:nvSpPr>
          <p:spPr>
            <a:xfrm>
              <a:off x="5145356" y="1478799"/>
              <a:ext cx="699230" cy="707886"/>
            </a:xfrm>
            <a:prstGeom prst="rect">
              <a:avLst/>
            </a:prstGeom>
            <a:noFill/>
          </p:spPr>
          <p:txBody>
            <a:bodyPr wrap="none">
              <a:spAutoFit/>
            </a:bodyPr>
            <a:lstStyle/>
            <a:p>
              <a:r>
                <a:rPr lang="zh-CN" altLang="en-US" sz="4000" b="1" dirty="0">
                  <a:solidFill>
                    <a:schemeClr val="bg1"/>
                  </a:solidFill>
                  <a:cs typeface="+mn-ea"/>
                  <a:sym typeface="+mn-lt"/>
                </a:rPr>
                <a:t>肆</a:t>
              </a:r>
            </a:p>
          </p:txBody>
        </p:sp>
      </p:grpSp>
      <p:pic>
        <p:nvPicPr>
          <p:cNvPr id="66" name="图片 65"/>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367061" y="4873608"/>
            <a:ext cx="2515239" cy="1808831"/>
          </a:xfrm>
          <a:prstGeom prst="rect">
            <a:avLst/>
          </a:prstGeom>
          <a:effectLst>
            <a:outerShdw blurRad="63500" sx="102000" sy="102000" algn="ctr" rotWithShape="0">
              <a:prstClr val="black">
                <a:alpha val="40000"/>
              </a:prstClr>
            </a:outerShdw>
          </a:effectLst>
        </p:spPr>
      </p:pic>
      <p:sp>
        <p:nvSpPr>
          <p:cNvPr id="26"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115181" y="-747099"/>
            <a:ext cx="8502343" cy="8460462"/>
          </a:xfrm>
          <a:prstGeom prst="rect">
            <a:avLst/>
          </a:prstGeom>
        </p:spPr>
      </p:pic>
      <p:pic>
        <p:nvPicPr>
          <p:cNvPr id="7" name="图片 6"/>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890289" y="385682"/>
            <a:ext cx="8203578" cy="5521099"/>
          </a:xfrm>
          <a:prstGeom prst="rect">
            <a:avLst/>
          </a:prstGeom>
        </p:spPr>
      </p:pic>
      <p:pic>
        <p:nvPicPr>
          <p:cNvPr id="9" name="图片 8"/>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2081780" y="3058532"/>
            <a:ext cx="4297689" cy="3090678"/>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96166" y="1781254"/>
            <a:ext cx="1895860" cy="1908052"/>
          </a:xfrm>
          <a:prstGeom prst="rect">
            <a:avLst/>
          </a:prstGeom>
        </p:spPr>
      </p:pic>
      <p:sp>
        <p:nvSpPr>
          <p:cNvPr id="42" name="文本框 41"/>
          <p:cNvSpPr txBox="1"/>
          <p:nvPr/>
        </p:nvSpPr>
        <p:spPr>
          <a:xfrm>
            <a:off x="5812283" y="5749100"/>
            <a:ext cx="2228165"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姓名：非同儿熙</a:t>
            </a:r>
          </a:p>
        </p:txBody>
      </p:sp>
      <p:grpSp>
        <p:nvGrpSpPr>
          <p:cNvPr id="18" name="组合 17"/>
          <p:cNvGrpSpPr/>
          <p:nvPr/>
        </p:nvGrpSpPr>
        <p:grpSpPr>
          <a:xfrm>
            <a:off x="7505702" y="349009"/>
            <a:ext cx="3542230" cy="6403625"/>
            <a:chOff x="4328393" y="761077"/>
            <a:chExt cx="3542230" cy="6403625"/>
          </a:xfrm>
        </p:grpSpPr>
        <p:sp>
          <p:nvSpPr>
            <p:cNvPr id="19" name="矩形 18"/>
            <p:cNvSpPr/>
            <p:nvPr/>
          </p:nvSpPr>
          <p:spPr>
            <a:xfrm>
              <a:off x="4770301" y="2338488"/>
              <a:ext cx="1015663" cy="1657311"/>
            </a:xfrm>
            <a:prstGeom prst="rect">
              <a:avLst/>
            </a:prstGeom>
            <a:noFill/>
          </p:spPr>
          <p:txBody>
            <a:bodyPr vert="eaVert" wrap="square">
              <a:spAutoFit/>
            </a:bodyPr>
            <a:lstStyle/>
            <a:p>
              <a:pPr algn="dist"/>
              <a:r>
                <a:rPr lang="zh-CN" altLang="en-US" sz="5400" dirty="0">
                  <a:ln w="6350">
                    <a:noFill/>
                  </a:ln>
                  <a:solidFill>
                    <a:schemeClr val="tx1">
                      <a:lumMod val="75000"/>
                      <a:lumOff val="25000"/>
                    </a:schemeClr>
                  </a:solidFill>
                  <a:cs typeface="+mn-ea"/>
                  <a:sym typeface="+mn-lt"/>
                </a:rPr>
                <a:t>聆听</a:t>
              </a:r>
            </a:p>
          </p:txBody>
        </p:sp>
        <p:cxnSp>
          <p:nvCxnSpPr>
            <p:cNvPr id="20" name="直接连接符 19"/>
            <p:cNvCxnSpPr/>
            <p:nvPr/>
          </p:nvCxnSpPr>
          <p:spPr>
            <a:xfrm flipH="1">
              <a:off x="6310395" y="1516631"/>
              <a:ext cx="654203" cy="488786"/>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693424" y="1092302"/>
              <a:ext cx="1177199" cy="87954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871444" y="3957319"/>
              <a:ext cx="615121" cy="45958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328393" y="4348444"/>
              <a:ext cx="1053455" cy="787080"/>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928445" y="2034538"/>
              <a:ext cx="1538883" cy="1197907"/>
            </a:xfrm>
            <a:prstGeom prst="rect">
              <a:avLst/>
            </a:prstGeom>
            <a:noFill/>
          </p:spPr>
          <p:txBody>
            <a:bodyPr vert="eaVert" wrap="square" rtlCol="0">
              <a:spAutoFit/>
            </a:bodyPr>
            <a:lstStyle/>
            <a:p>
              <a:r>
                <a:rPr lang="zh-CN" altLang="en-US" sz="8800" dirty="0">
                  <a:ln w="6350">
                    <a:noFill/>
                  </a:ln>
                  <a:solidFill>
                    <a:schemeClr val="tx1">
                      <a:lumMod val="75000"/>
                      <a:lumOff val="25000"/>
                    </a:schemeClr>
                  </a:solidFill>
                  <a:cs typeface="+mn-ea"/>
                  <a:sym typeface="+mn-lt"/>
                </a:rPr>
                <a:t>谢</a:t>
              </a:r>
            </a:p>
          </p:txBody>
        </p:sp>
        <p:sp>
          <p:nvSpPr>
            <p:cNvPr id="25" name="文本框 24"/>
            <p:cNvSpPr txBox="1"/>
            <p:nvPr/>
          </p:nvSpPr>
          <p:spPr>
            <a:xfrm>
              <a:off x="6441378" y="3167143"/>
              <a:ext cx="523220" cy="3971058"/>
            </a:xfrm>
            <a:prstGeom prst="rect">
              <a:avLst/>
            </a:prstGeom>
            <a:solidFill>
              <a:schemeClr val="bg1"/>
            </a:solidFill>
          </p:spPr>
          <p:txBody>
            <a:bodyPr vert="eaVert" wrap="square" rtlCol="0">
              <a:spAutoFit/>
            </a:bodyPr>
            <a:lstStyle/>
            <a:p>
              <a:pPr algn="ctr"/>
              <a:r>
                <a:rPr lang="zh-CN" altLang="en-US" sz="2200" spc="600" dirty="0">
                  <a:solidFill>
                    <a:schemeClr val="tx1">
                      <a:lumMod val="75000"/>
                      <a:lumOff val="25000"/>
                    </a:schemeClr>
                  </a:solidFill>
                  <a:cs typeface="+mn-ea"/>
                  <a:sym typeface="+mn-lt"/>
                </a:rPr>
                <a:t>梦幻唯美手绘通用模板</a:t>
              </a:r>
            </a:p>
          </p:txBody>
        </p:sp>
        <p:sp>
          <p:nvSpPr>
            <p:cNvPr id="26" name="椭圆 25"/>
            <p:cNvSpPr/>
            <p:nvPr/>
          </p:nvSpPr>
          <p:spPr>
            <a:xfrm>
              <a:off x="4922985" y="761077"/>
              <a:ext cx="1460793" cy="1460793"/>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4826791" y="886440"/>
              <a:ext cx="1538883" cy="1197907"/>
            </a:xfrm>
            <a:prstGeom prst="rect">
              <a:avLst/>
            </a:prstGeom>
            <a:noFill/>
          </p:spPr>
          <p:txBody>
            <a:bodyPr vert="eaVert" wrap="square" rtlCol="0">
              <a:spAutoFit/>
            </a:bodyPr>
            <a:lstStyle/>
            <a:p>
              <a:r>
                <a:rPr lang="zh-CN" altLang="en-US" sz="8800" dirty="0">
                  <a:ln w="6350">
                    <a:noFill/>
                  </a:ln>
                  <a:solidFill>
                    <a:schemeClr val="bg1"/>
                  </a:solidFill>
                  <a:cs typeface="+mn-ea"/>
                  <a:sym typeface="+mn-lt"/>
                </a:rPr>
                <a:t>谢</a:t>
              </a:r>
            </a:p>
          </p:txBody>
        </p:sp>
        <p:sp>
          <p:nvSpPr>
            <p:cNvPr id="28" name="文本框 27"/>
            <p:cNvSpPr txBox="1"/>
            <p:nvPr/>
          </p:nvSpPr>
          <p:spPr>
            <a:xfrm>
              <a:off x="5420613" y="2279296"/>
              <a:ext cx="738664" cy="4885406"/>
            </a:xfrm>
            <a:prstGeom prst="rect">
              <a:avLst/>
            </a:prstGeom>
            <a:noFill/>
          </p:spPr>
          <p:txBody>
            <a:bodyPr vert="eaVert" wrap="square" rtlCol="0">
              <a:spAutoFit/>
            </a:bodyPr>
            <a:lstStyle/>
            <a:p>
              <a:pPr algn="ctr"/>
              <a:r>
                <a:rPr lang="en-US" altLang="zh-CN" dirty="0">
                  <a:solidFill>
                    <a:schemeClr val="tx1">
                      <a:lumMod val="75000"/>
                      <a:lumOff val="25000"/>
                    </a:schemeClr>
                  </a:solidFill>
                  <a:cs typeface="+mn-ea"/>
                  <a:sym typeface="+mn-lt"/>
                </a:rPr>
                <a:t>Dreamily beautiful hand-painted universal template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3" y="4437112"/>
            <a:ext cx="9025003"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模板：       </a:t>
            </a:r>
            <a:r>
              <a:rPr lang="en-US" altLang="zh-CN" sz="1100" dirty="0">
                <a:solidFill>
                  <a:srgbClr val="EEECE1">
                    <a:lumMod val="25000"/>
                  </a:srgbClr>
                </a:solidFill>
                <a:cs typeface="+mn-ea"/>
                <a:sym typeface="+mn-lt"/>
                <a:hlinkClick r:id="rId3"/>
              </a:rPr>
              <a:t>www.1ppt.com/moban/</a:t>
            </a:r>
            <a:r>
              <a:rPr lang="en-US" altLang="zh-CN" sz="1100" dirty="0">
                <a:solidFill>
                  <a:srgbClr val="EEECE1">
                    <a:lumMod val="25000"/>
                  </a:srgbClr>
                </a:solidFill>
                <a:cs typeface="+mn-ea"/>
                <a:sym typeface="+mn-lt"/>
              </a:rPr>
              <a:t>                    </a:t>
            </a:r>
            <a:r>
              <a:rPr lang="zh-CN" altLang="en-US" sz="1100" dirty="0">
                <a:solidFill>
                  <a:srgbClr val="EEECE1">
                    <a:lumMod val="25000"/>
                  </a:srgbClr>
                </a:solidFill>
                <a:cs typeface="+mn-ea"/>
                <a:sym typeface="+mn-lt"/>
              </a:rPr>
              <a:t>行业</a:t>
            </a:r>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模板：</a:t>
            </a:r>
            <a:r>
              <a:rPr lang="en-US" altLang="zh-CN" sz="1100" dirty="0">
                <a:solidFill>
                  <a:srgbClr val="EEECE1">
                    <a:lumMod val="25000"/>
                  </a:srgbClr>
                </a:solidFill>
                <a:cs typeface="+mn-ea"/>
                <a:sym typeface="+mn-lt"/>
                <a:hlinkClick r:id="rId4"/>
              </a:rPr>
              <a:t>www.1ppt.com/hangye/</a:t>
            </a:r>
            <a:r>
              <a:rPr lang="en-US" altLang="zh-CN" sz="1100" dirty="0">
                <a:solidFill>
                  <a:srgbClr val="EEECE1">
                    <a:lumMod val="25000"/>
                  </a:srgbClr>
                </a:solidFill>
                <a:cs typeface="+mn-ea"/>
                <a:sym typeface="+mn-lt"/>
              </a:rPr>
              <a:t> </a:t>
            </a:r>
          </a:p>
          <a:p>
            <a:r>
              <a:rPr lang="zh-CN" altLang="en-US" sz="1100" dirty="0">
                <a:solidFill>
                  <a:srgbClr val="EEECE1">
                    <a:lumMod val="25000"/>
                  </a:srgbClr>
                </a:solidFill>
                <a:cs typeface="+mn-ea"/>
                <a:sym typeface="+mn-lt"/>
              </a:rPr>
              <a:t>节日</a:t>
            </a:r>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模板：</a:t>
            </a:r>
            <a:r>
              <a:rPr lang="en-US" altLang="zh-CN" sz="1100" dirty="0">
                <a:solidFill>
                  <a:srgbClr val="EEECE1">
                    <a:lumMod val="25000"/>
                  </a:srgbClr>
                </a:solidFill>
                <a:cs typeface="+mn-ea"/>
                <a:sym typeface="+mn-lt"/>
                <a:hlinkClick r:id="rId5"/>
              </a:rPr>
              <a:t>www.1ppt.com/jieri/</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素材：       </a:t>
            </a:r>
            <a:r>
              <a:rPr lang="en-US" altLang="zh-CN" sz="1100" dirty="0">
                <a:solidFill>
                  <a:srgbClr val="EEECE1">
                    <a:lumMod val="25000"/>
                  </a:srgbClr>
                </a:solidFill>
                <a:cs typeface="+mn-ea"/>
                <a:sym typeface="+mn-lt"/>
                <a:hlinkClick r:id="rId6"/>
              </a:rPr>
              <a:t>www.1ppt.com/sucai/</a:t>
            </a:r>
            <a:endParaRPr lang="en-US" altLang="zh-CN" sz="1100" dirty="0">
              <a:solidFill>
                <a:srgbClr val="EEECE1">
                  <a:lumMod val="25000"/>
                </a:srgbClr>
              </a:solidFill>
              <a:cs typeface="+mn-ea"/>
              <a:sym typeface="+mn-lt"/>
            </a:endParaRPr>
          </a:p>
          <a:p>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背景图片：</a:t>
            </a:r>
            <a:r>
              <a:rPr lang="en-US" altLang="zh-CN" sz="1100" dirty="0">
                <a:solidFill>
                  <a:srgbClr val="EEECE1">
                    <a:lumMod val="25000"/>
                  </a:srgbClr>
                </a:solidFill>
                <a:cs typeface="+mn-ea"/>
                <a:sym typeface="+mn-lt"/>
                <a:hlinkClick r:id="rId7"/>
              </a:rPr>
              <a:t>www.1ppt.com/beijing/</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图表：       </a:t>
            </a:r>
            <a:r>
              <a:rPr lang="en-US" altLang="zh-CN" sz="1100" dirty="0">
                <a:solidFill>
                  <a:srgbClr val="EEECE1">
                    <a:lumMod val="25000"/>
                  </a:srgbClr>
                </a:solidFill>
                <a:cs typeface="+mn-ea"/>
                <a:sym typeface="+mn-lt"/>
                <a:hlinkClick r:id="rId8"/>
              </a:rPr>
              <a:t>www.1ppt.com/tubiao/</a:t>
            </a:r>
            <a:r>
              <a:rPr lang="en-US" altLang="zh-CN" sz="1100" dirty="0">
                <a:solidFill>
                  <a:srgbClr val="EEECE1">
                    <a:lumMod val="25000"/>
                  </a:srgbClr>
                </a:solidFill>
                <a:cs typeface="+mn-ea"/>
                <a:sym typeface="+mn-lt"/>
              </a:rPr>
              <a:t>      </a:t>
            </a:r>
          </a:p>
          <a:p>
            <a:r>
              <a:rPr lang="zh-CN" altLang="en-US" sz="1100" dirty="0">
                <a:solidFill>
                  <a:srgbClr val="EEECE1">
                    <a:lumMod val="25000"/>
                  </a:srgbClr>
                </a:solidFill>
                <a:cs typeface="+mn-ea"/>
                <a:sym typeface="+mn-lt"/>
              </a:rPr>
              <a:t>优秀</a:t>
            </a:r>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下载：</a:t>
            </a:r>
            <a:r>
              <a:rPr lang="en-US" altLang="zh-CN" sz="1100" dirty="0">
                <a:solidFill>
                  <a:srgbClr val="EEECE1">
                    <a:lumMod val="25000"/>
                  </a:srgbClr>
                </a:solidFill>
                <a:cs typeface="+mn-ea"/>
                <a:sym typeface="+mn-lt"/>
                <a:hlinkClick r:id="rId9"/>
              </a:rPr>
              <a:t>www.1ppt.com/xiazai/</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教程：       </a:t>
            </a:r>
            <a:r>
              <a:rPr lang="en-US" altLang="zh-CN" sz="1100" dirty="0">
                <a:solidFill>
                  <a:srgbClr val="EEECE1">
                    <a:lumMod val="25000"/>
                  </a:srgbClr>
                </a:solidFill>
                <a:cs typeface="+mn-ea"/>
                <a:sym typeface="+mn-lt"/>
                <a:hlinkClick r:id="rId10"/>
              </a:rPr>
              <a:t>www.1ppt.com/powerpoint/</a:t>
            </a:r>
            <a:r>
              <a:rPr lang="en-US" altLang="zh-CN" sz="1100" dirty="0">
                <a:solidFill>
                  <a:srgbClr val="EEECE1">
                    <a:lumMod val="25000"/>
                  </a:srgbClr>
                </a:solidFill>
                <a:cs typeface="+mn-ea"/>
                <a:sym typeface="+mn-lt"/>
              </a:rPr>
              <a:t>      </a:t>
            </a:r>
          </a:p>
          <a:p>
            <a:r>
              <a:rPr lang="en-US" altLang="zh-CN" sz="1100" dirty="0">
                <a:solidFill>
                  <a:srgbClr val="EEECE1">
                    <a:lumMod val="25000"/>
                  </a:srgbClr>
                </a:solidFill>
                <a:cs typeface="+mn-ea"/>
                <a:sym typeface="+mn-lt"/>
              </a:rPr>
              <a:t>Word</a:t>
            </a:r>
            <a:r>
              <a:rPr lang="zh-CN" altLang="en-US" sz="1100" dirty="0">
                <a:solidFill>
                  <a:srgbClr val="EEECE1">
                    <a:lumMod val="25000"/>
                  </a:srgbClr>
                </a:solidFill>
                <a:cs typeface="+mn-ea"/>
                <a:sym typeface="+mn-lt"/>
              </a:rPr>
              <a:t>模板：    </a:t>
            </a:r>
            <a:r>
              <a:rPr lang="en-US" altLang="zh-CN" sz="1100" dirty="0">
                <a:solidFill>
                  <a:srgbClr val="EEECE1">
                    <a:lumMod val="25000"/>
                  </a:srgbClr>
                </a:solidFill>
                <a:cs typeface="+mn-ea"/>
                <a:sym typeface="+mn-lt"/>
                <a:hlinkClick r:id="rId11"/>
              </a:rPr>
              <a:t>www.1ppt.com/word/</a:t>
            </a:r>
            <a:r>
              <a:rPr lang="en-US" altLang="zh-CN" sz="1100" dirty="0">
                <a:solidFill>
                  <a:srgbClr val="EEECE1">
                    <a:lumMod val="25000"/>
                  </a:srgbClr>
                </a:solidFill>
                <a:cs typeface="+mn-ea"/>
                <a:sym typeface="+mn-lt"/>
              </a:rPr>
              <a:t>                        Excel</a:t>
            </a:r>
            <a:r>
              <a:rPr lang="zh-CN" altLang="en-US" sz="1100" dirty="0">
                <a:solidFill>
                  <a:srgbClr val="EEECE1">
                    <a:lumMod val="25000"/>
                  </a:srgbClr>
                </a:solidFill>
                <a:cs typeface="+mn-ea"/>
                <a:sym typeface="+mn-lt"/>
              </a:rPr>
              <a:t>模板：     </a:t>
            </a:r>
            <a:r>
              <a:rPr lang="en-US" altLang="zh-CN" sz="1100" dirty="0">
                <a:solidFill>
                  <a:srgbClr val="EEECE1">
                    <a:lumMod val="25000"/>
                  </a:srgbClr>
                </a:solidFill>
                <a:cs typeface="+mn-ea"/>
                <a:sym typeface="+mn-lt"/>
                <a:hlinkClick r:id="rId12"/>
              </a:rPr>
              <a:t>www.1ppt.com/excel/</a:t>
            </a:r>
            <a:r>
              <a:rPr lang="en-US" altLang="zh-CN" sz="1100" dirty="0">
                <a:solidFill>
                  <a:srgbClr val="EEECE1">
                    <a:lumMod val="25000"/>
                  </a:srgbClr>
                </a:solidFill>
                <a:cs typeface="+mn-ea"/>
                <a:sym typeface="+mn-lt"/>
              </a:rPr>
              <a:t>  </a:t>
            </a:r>
          </a:p>
          <a:p>
            <a:r>
              <a:rPr lang="zh-CN" altLang="en-US" sz="1100" dirty="0">
                <a:solidFill>
                  <a:srgbClr val="EEECE1">
                    <a:lumMod val="25000"/>
                  </a:srgbClr>
                </a:solidFill>
                <a:cs typeface="+mn-ea"/>
                <a:sym typeface="+mn-lt"/>
              </a:rPr>
              <a:t>个人简历：      </a:t>
            </a:r>
            <a:r>
              <a:rPr lang="en-US" altLang="zh-CN" sz="1100" dirty="0">
                <a:solidFill>
                  <a:srgbClr val="EEECE1">
                    <a:lumMod val="25000"/>
                  </a:srgbClr>
                </a:solidFill>
                <a:cs typeface="+mn-ea"/>
                <a:sym typeface="+mn-lt"/>
                <a:hlinkClick r:id="rId13"/>
              </a:rPr>
              <a:t>www.1ppt.com/jianli/</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课件：       </a:t>
            </a:r>
            <a:r>
              <a:rPr lang="en-US" altLang="zh-CN" sz="1100" dirty="0">
                <a:solidFill>
                  <a:srgbClr val="EEECE1">
                    <a:lumMod val="25000"/>
                  </a:srgbClr>
                </a:solidFill>
                <a:cs typeface="+mn-ea"/>
                <a:sym typeface="+mn-lt"/>
                <a:hlinkClick r:id="rId14"/>
              </a:rPr>
              <a:t>www.1ppt.com/kejian/</a:t>
            </a:r>
            <a:r>
              <a:rPr lang="en-US" altLang="zh-CN" sz="1100" dirty="0">
                <a:solidFill>
                  <a:srgbClr val="EEECE1">
                    <a:lumMod val="25000"/>
                  </a:srgbClr>
                </a:solidFill>
                <a:cs typeface="+mn-ea"/>
                <a:sym typeface="+mn-lt"/>
              </a:rPr>
              <a:t> </a:t>
            </a:r>
          </a:p>
          <a:p>
            <a:r>
              <a:rPr lang="zh-CN" altLang="en-US" sz="1100" dirty="0">
                <a:solidFill>
                  <a:srgbClr val="EEECE1">
                    <a:lumMod val="25000"/>
                  </a:srgbClr>
                </a:solidFill>
                <a:cs typeface="+mn-ea"/>
                <a:sym typeface="+mn-lt"/>
              </a:rPr>
              <a:t>手抄报：          </a:t>
            </a:r>
            <a:r>
              <a:rPr lang="en-US" altLang="zh-CN" sz="1100" dirty="0">
                <a:solidFill>
                  <a:srgbClr val="EEECE1">
                    <a:lumMod val="25000"/>
                  </a:srgbClr>
                </a:solidFill>
                <a:cs typeface="+mn-ea"/>
                <a:sym typeface="+mn-lt"/>
                <a:hlinkClick r:id="rId15"/>
              </a:rPr>
              <a:t>www.1ppt.com/shouchaobao/</a:t>
            </a:r>
            <a:r>
              <a:rPr lang="en-US" altLang="zh-CN" sz="1100" dirty="0">
                <a:solidFill>
                  <a:srgbClr val="EEECE1">
                    <a:lumMod val="25000"/>
                  </a:srgbClr>
                </a:solidFill>
                <a:cs typeface="+mn-ea"/>
                <a:sym typeface="+mn-lt"/>
              </a:rPr>
              <a:t>          </a:t>
            </a:r>
            <a:r>
              <a:rPr lang="zh-CN" altLang="en-US" sz="1100" dirty="0">
                <a:solidFill>
                  <a:srgbClr val="EEECE1">
                    <a:lumMod val="25000"/>
                  </a:srgbClr>
                </a:solidFill>
                <a:cs typeface="+mn-ea"/>
                <a:sym typeface="+mn-lt"/>
              </a:rPr>
              <a:t>试题下载：      </a:t>
            </a:r>
            <a:r>
              <a:rPr lang="en-US" altLang="zh-CN" sz="1100" dirty="0">
                <a:solidFill>
                  <a:srgbClr val="EEECE1">
                    <a:lumMod val="25000"/>
                  </a:srgbClr>
                </a:solidFill>
                <a:cs typeface="+mn-ea"/>
                <a:sym typeface="+mn-lt"/>
                <a:hlinkClick r:id="rId16"/>
              </a:rPr>
              <a:t>www.1ppt.com/shiti/</a:t>
            </a:r>
            <a:r>
              <a:rPr lang="en-US" altLang="zh-CN" sz="1100" dirty="0">
                <a:solidFill>
                  <a:srgbClr val="EEECE1">
                    <a:lumMod val="25000"/>
                  </a:srgbClr>
                </a:solidFill>
                <a:cs typeface="+mn-ea"/>
                <a:sym typeface="+mn-lt"/>
              </a:rPr>
              <a:t>  </a:t>
            </a:r>
          </a:p>
          <a:p>
            <a:r>
              <a:rPr lang="zh-CN" altLang="en-US" sz="1100" dirty="0">
                <a:solidFill>
                  <a:srgbClr val="EEECE1">
                    <a:lumMod val="25000"/>
                  </a:srgbClr>
                </a:solidFill>
                <a:cs typeface="+mn-ea"/>
                <a:sym typeface="+mn-lt"/>
              </a:rPr>
              <a:t>教案下载：      </a:t>
            </a:r>
            <a:r>
              <a:rPr lang="en-US" altLang="zh-CN" sz="1100" dirty="0">
                <a:solidFill>
                  <a:srgbClr val="EEECE1">
                    <a:lumMod val="25000"/>
                  </a:srgbClr>
                </a:solidFill>
                <a:cs typeface="+mn-ea"/>
                <a:sym typeface="+mn-lt"/>
                <a:hlinkClick r:id="rId17"/>
              </a:rPr>
              <a:t>www.1ppt.com/jiaoan/</a:t>
            </a:r>
            <a:r>
              <a:rPr lang="en-US" altLang="zh-CN" sz="1100" dirty="0">
                <a:solidFill>
                  <a:srgbClr val="EEECE1">
                    <a:lumMod val="25000"/>
                  </a:srgbClr>
                </a:solidFill>
                <a:cs typeface="+mn-ea"/>
                <a:sym typeface="+mn-lt"/>
              </a:rPr>
              <a:t>                       </a:t>
            </a:r>
            <a:r>
              <a:rPr lang="zh-CN" altLang="en-US" sz="1100" dirty="0">
                <a:solidFill>
                  <a:srgbClr val="EEECE1">
                    <a:lumMod val="25000"/>
                  </a:srgbClr>
                </a:solidFill>
                <a:cs typeface="+mn-ea"/>
                <a:sym typeface="+mn-lt"/>
              </a:rPr>
              <a:t>字体下载：      </a:t>
            </a:r>
            <a:r>
              <a:rPr lang="en-US" altLang="zh-CN" sz="1100" dirty="0">
                <a:solidFill>
                  <a:srgbClr val="EEECE1">
                    <a:lumMod val="25000"/>
                  </a:srgbClr>
                </a:solidFill>
                <a:cs typeface="+mn-ea"/>
                <a:sym typeface="+mn-lt"/>
                <a:hlinkClick r:id="rId18"/>
              </a:rPr>
              <a:t>www.1ppt.com/ziti/</a:t>
            </a:r>
            <a:r>
              <a:rPr lang="en-US" altLang="zh-CN" sz="1100" dirty="0">
                <a:solidFill>
                  <a:srgbClr val="EEECE1">
                    <a:lumMod val="25000"/>
                  </a:srgbClr>
                </a:solidFill>
                <a:cs typeface="+mn-ea"/>
                <a:sym typeface="+mn-lt"/>
              </a:rPr>
              <a:t>              </a:t>
            </a:r>
            <a:endParaRPr lang="zh-CN" altLang="en-US" sz="1100" dirty="0">
              <a:solidFill>
                <a:srgbClr val="EEECE1">
                  <a:lumMod val="25000"/>
                </a:srgbClr>
              </a:solidFill>
              <a:cs typeface="+mn-ea"/>
              <a:sym typeface="+mn-lt"/>
            </a:endParaRPr>
          </a:p>
        </p:txBody>
      </p:sp>
      <p:sp>
        <p:nvSpPr>
          <p:cNvPr id="3" name="Rectangle 17"/>
          <p:cNvSpPr>
            <a:spLocks noChangeArrowheads="1"/>
          </p:cNvSpPr>
          <p:nvPr/>
        </p:nvSpPr>
        <p:spPr bwMode="gray">
          <a:xfrm>
            <a:off x="0" y="2998275"/>
            <a:ext cx="12192000" cy="1366829"/>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cs typeface="+mn-ea"/>
              <a:sym typeface="+mn-lt"/>
            </a:endParaRPr>
          </a:p>
        </p:txBody>
      </p:sp>
      <p:sp>
        <p:nvSpPr>
          <p:cNvPr id="15" name="Rectangle 3"/>
          <p:cNvSpPr>
            <a:spLocks noChangeArrowheads="1"/>
          </p:cNvSpPr>
          <p:nvPr/>
        </p:nvSpPr>
        <p:spPr bwMode="auto">
          <a:xfrm>
            <a:off x="528408" y="3097348"/>
            <a:ext cx="5471583"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a:solidFill>
                  <a:prstClr val="white"/>
                </a:solidFill>
                <a:cs typeface="+mn-ea"/>
                <a:sym typeface="+mn-lt"/>
              </a:rPr>
              <a:t>可以在下列情况使用</a:t>
            </a:r>
            <a:endParaRPr lang="zh-CN" altLang="en-US" sz="1200" kern="0" dirty="0">
              <a:solidFill>
                <a:prstClr val="white"/>
              </a:solidFill>
              <a:cs typeface="+mn-ea"/>
              <a:sym typeface="+mn-lt"/>
            </a:endParaRPr>
          </a:p>
          <a:p>
            <a:pPr>
              <a:lnSpc>
                <a:spcPct val="150000"/>
              </a:lnSpc>
              <a:buClr>
                <a:srgbClr val="5B8CC1"/>
              </a:buClr>
              <a:buFont typeface="Wingdings" pitchFamily="2" charset="2"/>
              <a:buChar char="n"/>
              <a:defRPr/>
            </a:pPr>
            <a:r>
              <a:rPr lang="zh-CN" altLang="en-US" sz="1200" kern="0" dirty="0">
                <a:solidFill>
                  <a:prstClr val="white"/>
                </a:solidFill>
                <a:cs typeface="+mn-ea"/>
                <a:sym typeface="+mn-lt"/>
              </a:rPr>
              <a:t>个人学习、研究。</a:t>
            </a:r>
          </a:p>
          <a:p>
            <a:pPr>
              <a:lnSpc>
                <a:spcPct val="150000"/>
              </a:lnSpc>
              <a:buClr>
                <a:srgbClr val="5B8CC1"/>
              </a:buClr>
              <a:buFont typeface="Wingdings" pitchFamily="2" charset="2"/>
              <a:buChar char="n"/>
              <a:defRPr/>
            </a:pPr>
            <a:r>
              <a:rPr lang="zh-CN" altLang="en-US" sz="1200" kern="0" dirty="0">
                <a:solidFill>
                  <a:prstClr val="white"/>
                </a:solidFill>
                <a:cs typeface="+mn-ea"/>
                <a:sym typeface="+mn-lt"/>
              </a:rPr>
              <a:t>拷贝模板中的内容用于其它幻灯片母版中使用。</a:t>
            </a:r>
          </a:p>
        </p:txBody>
      </p:sp>
      <p:sp>
        <p:nvSpPr>
          <p:cNvPr id="16" name="Rectangle 4"/>
          <p:cNvSpPr>
            <a:spLocks noChangeArrowheads="1"/>
          </p:cNvSpPr>
          <p:nvPr/>
        </p:nvSpPr>
        <p:spPr bwMode="auto">
          <a:xfrm>
            <a:off x="6096000" y="3097348"/>
            <a:ext cx="5471584"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a:solidFill>
                  <a:prstClr val="white"/>
                </a:solidFill>
                <a:cs typeface="+mn-ea"/>
                <a:sym typeface="+mn-lt"/>
              </a:rPr>
              <a:t>不可以在以下情况使用</a:t>
            </a:r>
            <a:endParaRPr lang="zh-CN" altLang="en-US" sz="1050" b="1" kern="0" dirty="0">
              <a:solidFill>
                <a:prstClr val="white"/>
              </a:solidFill>
              <a:cs typeface="+mn-ea"/>
              <a:sym typeface="+mn-lt"/>
            </a:endParaRPr>
          </a:p>
          <a:p>
            <a:pPr>
              <a:lnSpc>
                <a:spcPct val="150000"/>
              </a:lnSpc>
              <a:buClr>
                <a:srgbClr val="5B8CC1"/>
              </a:buClr>
              <a:buFont typeface="Wingdings" pitchFamily="2" charset="2"/>
              <a:buChar char="n"/>
              <a:defRPr/>
            </a:pPr>
            <a:r>
              <a:rPr lang="zh-CN" altLang="en-US" sz="1200" kern="0" dirty="0">
                <a:solidFill>
                  <a:prstClr val="white"/>
                </a:solidFill>
                <a:cs typeface="+mn-ea"/>
                <a:sym typeface="+mn-lt"/>
              </a:rPr>
              <a:t>任何形式的在线付费下载。</a:t>
            </a:r>
          </a:p>
          <a:p>
            <a:pPr>
              <a:lnSpc>
                <a:spcPct val="150000"/>
              </a:lnSpc>
              <a:buClr>
                <a:srgbClr val="5B8CC1"/>
              </a:buClr>
              <a:buFont typeface="Wingdings" pitchFamily="2" charset="2"/>
              <a:buChar char="n"/>
              <a:defRPr/>
            </a:pPr>
            <a:r>
              <a:rPr lang="zh-CN" altLang="en-US" sz="1200" kern="0" dirty="0">
                <a:solidFill>
                  <a:prstClr val="white"/>
                </a:solidFill>
                <a:cs typeface="+mn-ea"/>
                <a:sym typeface="+mn-lt"/>
              </a:rPr>
              <a:t>网络转</a:t>
            </a:r>
            <a:r>
              <a:rPr lang="zh-CN" altLang="en-US" sz="1200" kern="0">
                <a:solidFill>
                  <a:prstClr val="white"/>
                </a:solidFill>
                <a:cs typeface="+mn-ea"/>
                <a:sym typeface="+mn-lt"/>
              </a:rPr>
              <a:t>载、线上线下传</a:t>
            </a:r>
            <a:r>
              <a:rPr lang="zh-CN" altLang="en-US" sz="1200" kern="0" dirty="0">
                <a:solidFill>
                  <a:prstClr val="white"/>
                </a:solidFill>
                <a:cs typeface="+mn-ea"/>
                <a:sym typeface="+mn-lt"/>
              </a:rPr>
              <a:t>播。</a:t>
            </a:r>
            <a:endParaRPr lang="zh-CN" altLang="en-GB" sz="1200" kern="0" dirty="0">
              <a:solidFill>
                <a:prstClr val="white"/>
              </a:solidFill>
              <a:cs typeface="+mn-ea"/>
              <a:sym typeface="+mn-lt"/>
            </a:endParaRPr>
          </a:p>
        </p:txBody>
      </p:sp>
      <p:pic>
        <p:nvPicPr>
          <p:cNvPr id="1027"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47369" y="356248"/>
            <a:ext cx="7893049"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7" name="墨迹 6">
                <a:extLst>
                  <a:ext uri="{FF2B5EF4-FFF2-40B4-BE49-F238E27FC236}">
                    <a16:creationId xmlns:a16="http://schemas.microsoft.com/office/drawing/2014/main" id="{6EBBEC50-721B-9297-DE8C-65115C350AC0}"/>
                  </a:ext>
                </a:extLst>
              </p14:cNvPr>
              <p14:cNvContentPartPr/>
              <p14:nvPr/>
            </p14:nvContentPartPr>
            <p14:xfrm>
              <a:off x="-1269037" y="737060"/>
              <a:ext cx="360" cy="360"/>
            </p14:xfrm>
          </p:contentPart>
        </mc:Choice>
        <mc:Fallback xmlns="">
          <p:pic>
            <p:nvPicPr>
              <p:cNvPr id="7" name="墨迹 6">
                <a:extLst>
                  <a:ext uri="{FF2B5EF4-FFF2-40B4-BE49-F238E27FC236}">
                    <a16:creationId xmlns:p14="http://schemas.microsoft.com/office/powerpoint/2010/main" xmlns:aink="http://schemas.microsoft.com/office/drawing/2016/ink" xmlns="" xmlns:a16="http://schemas.microsoft.com/office/drawing/2014/main" id="{6EBBEC50-721B-9297-DE8C-65115C350AC0}"/>
                  </a:ext>
                </a:extLst>
              </p:cNvPr>
              <p:cNvPicPr/>
              <p:nvPr/>
            </p:nvPicPr>
            <p:blipFill>
              <a:blip r:embed="rId21"/>
              <a:stretch>
                <a:fillRect/>
              </a:stretch>
            </p:blipFill>
            <p:spPr>
              <a:xfrm>
                <a:off x="-1715569" y="629060"/>
                <a:ext cx="48000" cy="216000"/>
              </a:xfrm>
              <a:prstGeom prst="rect">
                <a:avLst/>
              </a:prstGeom>
            </p:spPr>
          </p:pic>
        </mc:Fallback>
      </mc:AlternateContent>
    </p:spTree>
    <p:extLst>
      <p:ext uri="{BB962C8B-B14F-4D97-AF65-F5344CB8AC3E}">
        <p14:creationId xmlns:p14="http://schemas.microsoft.com/office/powerpoint/2010/main" val="418747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115181" y="-747099"/>
            <a:ext cx="8502343" cy="8460462"/>
          </a:xfrm>
          <a:prstGeom prst="rect">
            <a:avLst/>
          </a:prstGeom>
        </p:spPr>
      </p:pic>
      <p:pic>
        <p:nvPicPr>
          <p:cNvPr id="7" name="图片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890289" y="385682"/>
            <a:ext cx="8203578" cy="5521099"/>
          </a:xfrm>
          <a:prstGeom prst="rect">
            <a:avLst/>
          </a:prstGeom>
        </p:spPr>
      </p:pic>
      <p:grpSp>
        <p:nvGrpSpPr>
          <p:cNvPr id="4" name="组合 3"/>
          <p:cNvGrpSpPr/>
          <p:nvPr/>
        </p:nvGrpSpPr>
        <p:grpSpPr>
          <a:xfrm>
            <a:off x="6414768" y="1265461"/>
            <a:ext cx="4297080" cy="4968556"/>
            <a:chOff x="3953013" y="796471"/>
            <a:chExt cx="4297080" cy="4968556"/>
          </a:xfrm>
        </p:grpSpPr>
        <p:sp>
          <p:nvSpPr>
            <p:cNvPr id="6" name="矩形 5"/>
            <p:cNvSpPr/>
            <p:nvPr/>
          </p:nvSpPr>
          <p:spPr>
            <a:xfrm>
              <a:off x="5250942" y="2165793"/>
              <a:ext cx="738664" cy="2892093"/>
            </a:xfrm>
            <a:prstGeom prst="rect">
              <a:avLst/>
            </a:prstGeom>
            <a:noFill/>
          </p:spPr>
          <p:txBody>
            <a:bodyPr vert="eaVert" wrap="square">
              <a:spAutoFit/>
            </a:bodyPr>
            <a:lstStyle/>
            <a:p>
              <a:pPr algn="dist"/>
              <a:r>
                <a:rPr lang="zh-CN" altLang="en-US" sz="3600" dirty="0">
                  <a:ln w="6350">
                    <a:noFill/>
                  </a:ln>
                  <a:solidFill>
                    <a:schemeClr val="tx1">
                      <a:lumMod val="75000"/>
                      <a:lumOff val="25000"/>
                    </a:schemeClr>
                  </a:solidFill>
                  <a:cs typeface="+mn-ea"/>
                  <a:sym typeface="+mn-lt"/>
                </a:rPr>
                <a:t>添加标题内容</a:t>
              </a:r>
            </a:p>
          </p:txBody>
        </p:sp>
        <p:cxnSp>
          <p:nvCxnSpPr>
            <p:cNvPr id="8" name="直接连接符 7"/>
            <p:cNvCxnSpPr/>
            <p:nvPr/>
          </p:nvCxnSpPr>
          <p:spPr>
            <a:xfrm flipH="1">
              <a:off x="6689865" y="1531048"/>
              <a:ext cx="654203" cy="488786"/>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072894" y="1106719"/>
              <a:ext cx="1177199" cy="87954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6064" y="4072613"/>
              <a:ext cx="615121" cy="45958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953013" y="4463738"/>
              <a:ext cx="1053455" cy="787080"/>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57429" y="940062"/>
              <a:ext cx="1212857" cy="1212857"/>
              <a:chOff x="2101684" y="1149464"/>
              <a:chExt cx="1212857" cy="1212857"/>
            </a:xfrm>
          </p:grpSpPr>
          <p:sp>
            <p:nvSpPr>
              <p:cNvPr id="15" name="椭圆 14"/>
              <p:cNvSpPr/>
              <p:nvPr/>
            </p:nvSpPr>
            <p:spPr>
              <a:xfrm>
                <a:off x="2101684" y="1149464"/>
                <a:ext cx="1212857" cy="1212857"/>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2200281" y="1334219"/>
                <a:ext cx="1015663" cy="843347"/>
              </a:xfrm>
              <a:prstGeom prst="rect">
                <a:avLst/>
              </a:prstGeom>
              <a:noFill/>
            </p:spPr>
            <p:txBody>
              <a:bodyPr vert="eaVert" wrap="square" rtlCol="0">
                <a:spAutoFit/>
              </a:bodyPr>
              <a:lstStyle/>
              <a:p>
                <a:r>
                  <a:rPr lang="zh-CN" altLang="en-US" sz="5400" dirty="0">
                    <a:ln w="6350">
                      <a:noFill/>
                    </a:ln>
                    <a:solidFill>
                      <a:schemeClr val="bg1"/>
                    </a:solidFill>
                    <a:cs typeface="+mn-ea"/>
                    <a:sym typeface="+mn-lt"/>
                  </a:rPr>
                  <a:t>壹</a:t>
                </a:r>
              </a:p>
            </p:txBody>
          </p:sp>
        </p:grpSp>
        <p:sp>
          <p:nvSpPr>
            <p:cNvPr id="13" name="矩形 12"/>
            <p:cNvSpPr/>
            <p:nvPr/>
          </p:nvSpPr>
          <p:spPr>
            <a:xfrm>
              <a:off x="5690780" y="796471"/>
              <a:ext cx="1015663" cy="1657311"/>
            </a:xfrm>
            <a:prstGeom prst="rect">
              <a:avLst/>
            </a:prstGeom>
            <a:noFill/>
          </p:spPr>
          <p:txBody>
            <a:bodyPr vert="eaVert" wrap="square">
              <a:spAutoFit/>
            </a:bodyPr>
            <a:lstStyle/>
            <a:p>
              <a:pPr algn="dist"/>
              <a:r>
                <a:rPr lang="zh-CN" altLang="en-US" sz="5400" dirty="0">
                  <a:ln w="6350">
                    <a:noFill/>
                  </a:ln>
                  <a:solidFill>
                    <a:schemeClr val="tx1">
                      <a:lumMod val="75000"/>
                      <a:lumOff val="25000"/>
                    </a:schemeClr>
                  </a:solidFill>
                  <a:cs typeface="+mn-ea"/>
                  <a:sym typeface="+mn-lt"/>
                </a:rPr>
                <a:t>此处</a:t>
              </a:r>
            </a:p>
          </p:txBody>
        </p:sp>
        <p:sp>
          <p:nvSpPr>
            <p:cNvPr id="14" name="文本框 13"/>
            <p:cNvSpPr txBox="1"/>
            <p:nvPr/>
          </p:nvSpPr>
          <p:spPr>
            <a:xfrm>
              <a:off x="5698093" y="2484799"/>
              <a:ext cx="738664" cy="3280228"/>
            </a:xfrm>
            <a:prstGeom prst="rect">
              <a:avLst/>
            </a:prstGeom>
            <a:noFill/>
          </p:spPr>
          <p:txBody>
            <a:bodyPr vert="eaVert" wrap="square" rtlCol="0">
              <a:spAutoFit/>
            </a:bodyPr>
            <a:lstStyle/>
            <a:p>
              <a:r>
                <a:rPr lang="en-US" altLang="zh-CN" spc="300" dirty="0">
                  <a:solidFill>
                    <a:schemeClr val="tx1">
                      <a:lumMod val="75000"/>
                      <a:lumOff val="25000"/>
                    </a:schemeClr>
                  </a:solidFill>
                  <a:cs typeface="+mn-ea"/>
                  <a:sym typeface="+mn-lt"/>
                </a:rPr>
                <a:t>Add the title content here</a:t>
              </a:r>
              <a:endParaRPr lang="zh-CN" altLang="en-US" spc="300" dirty="0">
                <a:solidFill>
                  <a:schemeClr val="tx1">
                    <a:lumMod val="75000"/>
                    <a:lumOff val="25000"/>
                  </a:schemeClr>
                </a:solidFill>
                <a:cs typeface="+mn-ea"/>
                <a:sym typeface="+mn-lt"/>
              </a:endParaRPr>
            </a:p>
          </p:txBody>
        </p:sp>
      </p:grpSp>
      <p:pic>
        <p:nvPicPr>
          <p:cNvPr id="17" name="图片 16"/>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367061" y="4873608"/>
            <a:ext cx="2515239" cy="1808831"/>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26" name="椭圆 25"/>
          <p:cNvSpPr/>
          <p:nvPr/>
        </p:nvSpPr>
        <p:spPr>
          <a:xfrm>
            <a:off x="8771303" y="3493745"/>
            <a:ext cx="1224000" cy="1224000"/>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9" name="椭圆 28"/>
          <p:cNvSpPr/>
          <p:nvPr/>
        </p:nvSpPr>
        <p:spPr>
          <a:xfrm>
            <a:off x="2225723" y="3493745"/>
            <a:ext cx="1224000" cy="1224000"/>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31" name="椭圆 30"/>
          <p:cNvSpPr/>
          <p:nvPr/>
        </p:nvSpPr>
        <p:spPr>
          <a:xfrm>
            <a:off x="4605563" y="2600797"/>
            <a:ext cx="3009900" cy="3009898"/>
          </a:xfrm>
          <a:prstGeom prst="ellipse">
            <a:avLst/>
          </a:prstGeom>
          <a:noFill/>
          <a:ln w="12700">
            <a:solidFill>
              <a:srgbClr val="9CA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cxnSp>
        <p:nvCxnSpPr>
          <p:cNvPr id="32" name="直接连接符 31"/>
          <p:cNvCxnSpPr/>
          <p:nvPr/>
        </p:nvCxnSpPr>
        <p:spPr>
          <a:xfrm flipV="1">
            <a:off x="7615463" y="4105745"/>
            <a:ext cx="1155840" cy="1"/>
          </a:xfrm>
          <a:prstGeom prst="line">
            <a:avLst/>
          </a:prstGeom>
          <a:ln w="12700">
            <a:solidFill>
              <a:srgbClr val="9CAFD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3449723" y="4105745"/>
            <a:ext cx="1155840" cy="1"/>
          </a:xfrm>
          <a:prstGeom prst="line">
            <a:avLst/>
          </a:prstGeom>
          <a:ln w="12700">
            <a:solidFill>
              <a:srgbClr val="9CAFD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34739" y="3363970"/>
            <a:ext cx="2515239" cy="1808831"/>
          </a:xfrm>
          <a:prstGeom prst="rect">
            <a:avLst/>
          </a:prstGeom>
          <a:effectLst>
            <a:outerShdw blurRad="63500" sx="102000" sy="102000" algn="ctr" rotWithShape="0">
              <a:prstClr val="black">
                <a:alpha val="40000"/>
              </a:prstClr>
            </a:outerShdw>
          </a:effectLst>
        </p:spPr>
      </p:pic>
      <p:sp>
        <p:nvSpPr>
          <p:cNvPr id="39" name="Freeform 127"/>
          <p:cNvSpPr/>
          <p:nvPr/>
        </p:nvSpPr>
        <p:spPr>
          <a:xfrm>
            <a:off x="2608835" y="3799571"/>
            <a:ext cx="457775" cy="612347"/>
          </a:xfrm>
          <a:custGeom>
            <a:avLst/>
            <a:gdLst/>
            <a:ahLst/>
            <a:cxnLst>
              <a:cxn ang="0">
                <a:pos x="179890" y="195305"/>
              </a:cxn>
              <a:cxn ang="0">
                <a:pos x="231288" y="195305"/>
              </a:cxn>
              <a:cxn ang="0">
                <a:pos x="169611" y="120781"/>
              </a:cxn>
              <a:cxn ang="0">
                <a:pos x="203019" y="120781"/>
              </a:cxn>
              <a:cxn ang="0">
                <a:pos x="143912" y="53966"/>
              </a:cxn>
              <a:cxn ang="0">
                <a:pos x="164471" y="53966"/>
              </a:cxn>
              <a:cxn ang="0">
                <a:pos x="123353" y="0"/>
              </a:cxn>
              <a:cxn ang="0">
                <a:pos x="82236" y="53966"/>
              </a:cxn>
              <a:cxn ang="0">
                <a:pos x="102795" y="53966"/>
              </a:cxn>
              <a:cxn ang="0">
                <a:pos x="41118" y="120781"/>
              </a:cxn>
              <a:cxn ang="0">
                <a:pos x="74526" y="120781"/>
              </a:cxn>
              <a:cxn ang="0">
                <a:pos x="12849" y="195305"/>
              </a:cxn>
              <a:cxn ang="0">
                <a:pos x="64247" y="195305"/>
              </a:cxn>
              <a:cxn ang="0">
                <a:pos x="0" y="277539"/>
              </a:cxn>
              <a:cxn ang="0">
                <a:pos x="95085" y="277539"/>
              </a:cxn>
              <a:cxn ang="0">
                <a:pos x="95085" y="326365"/>
              </a:cxn>
              <a:cxn ang="0">
                <a:pos x="149052" y="326365"/>
              </a:cxn>
              <a:cxn ang="0">
                <a:pos x="149052" y="277539"/>
              </a:cxn>
              <a:cxn ang="0">
                <a:pos x="244137" y="277539"/>
              </a:cxn>
              <a:cxn ang="0">
                <a:pos x="179890" y="195305"/>
              </a:cxn>
            </a:cxnLst>
            <a:rect l="0" t="0" r="0" b="0"/>
            <a:pathLst>
              <a:path w="95" h="127">
                <a:moveTo>
                  <a:pt x="70" y="76"/>
                </a:moveTo>
                <a:lnTo>
                  <a:pt x="90" y="76"/>
                </a:lnTo>
                <a:lnTo>
                  <a:pt x="66" y="47"/>
                </a:lnTo>
                <a:lnTo>
                  <a:pt x="79" y="47"/>
                </a:lnTo>
                <a:lnTo>
                  <a:pt x="56" y="21"/>
                </a:lnTo>
                <a:lnTo>
                  <a:pt x="64" y="21"/>
                </a:lnTo>
                <a:lnTo>
                  <a:pt x="48" y="0"/>
                </a:lnTo>
                <a:lnTo>
                  <a:pt x="32" y="21"/>
                </a:lnTo>
                <a:lnTo>
                  <a:pt x="40" y="21"/>
                </a:lnTo>
                <a:lnTo>
                  <a:pt x="16" y="47"/>
                </a:lnTo>
                <a:lnTo>
                  <a:pt x="29" y="47"/>
                </a:lnTo>
                <a:lnTo>
                  <a:pt x="5" y="76"/>
                </a:lnTo>
                <a:lnTo>
                  <a:pt x="25" y="76"/>
                </a:lnTo>
                <a:lnTo>
                  <a:pt x="0" y="108"/>
                </a:lnTo>
                <a:lnTo>
                  <a:pt x="37" y="108"/>
                </a:lnTo>
                <a:lnTo>
                  <a:pt x="37" y="127"/>
                </a:lnTo>
                <a:lnTo>
                  <a:pt x="58" y="127"/>
                </a:lnTo>
                <a:lnTo>
                  <a:pt x="58" y="108"/>
                </a:lnTo>
                <a:lnTo>
                  <a:pt x="95" y="108"/>
                </a:lnTo>
                <a:lnTo>
                  <a:pt x="70" y="76"/>
                </a:lnTo>
                <a:close/>
              </a:path>
            </a:pathLst>
          </a:custGeom>
          <a:solidFill>
            <a:schemeClr val="bg1"/>
          </a:solid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grpSp>
        <p:nvGrpSpPr>
          <p:cNvPr id="3" name="组合 2"/>
          <p:cNvGrpSpPr/>
          <p:nvPr/>
        </p:nvGrpSpPr>
        <p:grpSpPr>
          <a:xfrm>
            <a:off x="9102846" y="3799571"/>
            <a:ext cx="615588" cy="612347"/>
            <a:chOff x="1229785" y="1754718"/>
            <a:chExt cx="402167" cy="400050"/>
          </a:xfrm>
          <a:solidFill>
            <a:schemeClr val="bg1"/>
          </a:solidFill>
        </p:grpSpPr>
        <p:sp>
          <p:nvSpPr>
            <p:cNvPr id="40" name="Freeform 5"/>
            <p:cNvSpPr/>
            <p:nvPr/>
          </p:nvSpPr>
          <p:spPr>
            <a:xfrm>
              <a:off x="1229785" y="1754718"/>
              <a:ext cx="402167" cy="400049"/>
            </a:xfrm>
            <a:custGeom>
              <a:avLst/>
              <a:gdLst/>
              <a:ahLst/>
              <a:cxnLst>
                <a:cxn ang="0">
                  <a:pos x="259556" y="107932"/>
                </a:cxn>
                <a:cxn ang="0">
                  <a:pos x="259556" y="12849"/>
                </a:cxn>
                <a:cxn ang="0">
                  <a:pos x="205589" y="12849"/>
                </a:cxn>
                <a:cxn ang="0">
                  <a:pos x="205589" y="53966"/>
                </a:cxn>
                <a:cxn ang="0">
                  <a:pos x="149052" y="0"/>
                </a:cxn>
                <a:cxn ang="0">
                  <a:pos x="0" y="149049"/>
                </a:cxn>
                <a:cxn ang="0">
                  <a:pos x="25699" y="149049"/>
                </a:cxn>
                <a:cxn ang="0">
                  <a:pos x="25699" y="300667"/>
                </a:cxn>
                <a:cxn ang="0">
                  <a:pos x="107934" y="300667"/>
                </a:cxn>
                <a:cxn ang="0">
                  <a:pos x="107934" y="177316"/>
                </a:cxn>
                <a:cxn ang="0">
                  <a:pos x="190170" y="177316"/>
                </a:cxn>
                <a:cxn ang="0">
                  <a:pos x="190170" y="300667"/>
                </a:cxn>
                <a:cxn ang="0">
                  <a:pos x="272406" y="300667"/>
                </a:cxn>
                <a:cxn ang="0">
                  <a:pos x="272406" y="149049"/>
                </a:cxn>
                <a:cxn ang="0">
                  <a:pos x="300674" y="149049"/>
                </a:cxn>
                <a:cxn ang="0">
                  <a:pos x="259556" y="107932"/>
                </a:cxn>
              </a:cxnLst>
              <a:rect l="0" t="0" r="0" b="0"/>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cs typeface="+mn-ea"/>
                <a:sym typeface="+mn-lt"/>
              </a:endParaRPr>
            </a:p>
          </p:txBody>
        </p:sp>
        <p:sp>
          <p:nvSpPr>
            <p:cNvPr id="41" name="Rectangle 6"/>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cs typeface="+mn-ea"/>
                <a:sym typeface="+mn-lt"/>
              </a:endParaRPr>
            </a:p>
          </p:txBody>
        </p:sp>
        <p:sp>
          <p:nvSpPr>
            <p:cNvPr id="42" name="Rectangle 7"/>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cs typeface="+mn-ea"/>
                <a:sym typeface="+mn-lt"/>
              </a:endParaRPr>
            </a:p>
          </p:txBody>
        </p:sp>
        <p:sp>
          <p:nvSpPr>
            <p:cNvPr id="43" name="Rectangle 8"/>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cs typeface="+mn-ea"/>
                <a:sym typeface="+mn-lt"/>
              </a:endParaRPr>
            </a:p>
          </p:txBody>
        </p:sp>
        <p:sp>
          <p:nvSpPr>
            <p:cNvPr id="44" name="Rectangle 9"/>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cs typeface="+mn-ea"/>
                <a:sym typeface="+mn-lt"/>
              </a:endParaRPr>
            </a:p>
          </p:txBody>
        </p:sp>
      </p:grpSp>
      <p:sp>
        <p:nvSpPr>
          <p:cNvPr id="45" name="矩形 44"/>
          <p:cNvSpPr/>
          <p:nvPr/>
        </p:nvSpPr>
        <p:spPr>
          <a:xfrm>
            <a:off x="1667995" y="1742855"/>
            <a:ext cx="8580905" cy="78726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点击文本框即可进行编辑输入相关内容点击文本框即可进行编辑输入相关内容点击文本框即可进行编辑输入相关内容点击文本框即可进行编辑。</a:t>
            </a:r>
          </a:p>
        </p:txBody>
      </p:sp>
      <p:sp>
        <p:nvSpPr>
          <p:cNvPr id="46" name="矩形 45"/>
          <p:cNvSpPr/>
          <p:nvPr/>
        </p:nvSpPr>
        <p:spPr>
          <a:xfrm>
            <a:off x="1689767" y="1314578"/>
            <a:ext cx="1953209" cy="446917"/>
          </a:xfrm>
          <a:prstGeom prst="rect">
            <a:avLst/>
          </a:prstGeom>
        </p:spPr>
        <p:txBody>
          <a:bodyPr wrap="square">
            <a:spAutoFit/>
          </a:bodyPr>
          <a:lstStyle/>
          <a:p>
            <a:pPr>
              <a:lnSpc>
                <a:spcPct val="125000"/>
              </a:lnSpc>
            </a:pPr>
            <a:r>
              <a:rPr lang="zh-CN" altLang="en-US" sz="2000" b="1" dirty="0">
                <a:solidFill>
                  <a:schemeClr val="tx1">
                    <a:lumMod val="75000"/>
                    <a:lumOff val="25000"/>
                  </a:schemeClr>
                </a:solidFill>
                <a:cs typeface="+mn-ea"/>
                <a:sym typeface="+mn-lt"/>
              </a:rPr>
              <a:t>输入标题内容</a:t>
            </a:r>
          </a:p>
        </p:txBody>
      </p:sp>
      <p:sp>
        <p:nvSpPr>
          <p:cNvPr id="47" name="矩形 46"/>
          <p:cNvSpPr/>
          <p:nvPr/>
        </p:nvSpPr>
        <p:spPr>
          <a:xfrm>
            <a:off x="1702220" y="5025354"/>
            <a:ext cx="2271003" cy="446917"/>
          </a:xfrm>
          <a:prstGeom prst="rect">
            <a:avLst/>
          </a:prstGeom>
        </p:spPr>
        <p:txBody>
          <a:bodyPr wrap="square">
            <a:spAutoFit/>
          </a:bodyPr>
          <a:lstStyle/>
          <a:p>
            <a:pPr algn="ctr">
              <a:lnSpc>
                <a:spcPct val="125000"/>
              </a:lnSpc>
            </a:pPr>
            <a:r>
              <a:rPr lang="en-US" altLang="zh-CN" sz="2000" b="1" dirty="0">
                <a:solidFill>
                  <a:schemeClr val="tx1">
                    <a:lumMod val="75000"/>
                    <a:lumOff val="25000"/>
                  </a:schemeClr>
                </a:solidFill>
                <a:cs typeface="+mn-ea"/>
                <a:sym typeface="+mn-lt"/>
              </a:rPr>
              <a:t>01  </a:t>
            </a:r>
            <a:r>
              <a:rPr lang="zh-CN" altLang="en-US" sz="2000" b="1" dirty="0">
                <a:solidFill>
                  <a:schemeClr val="tx1">
                    <a:lumMod val="75000"/>
                    <a:lumOff val="25000"/>
                  </a:schemeClr>
                </a:solidFill>
                <a:cs typeface="+mn-ea"/>
                <a:sym typeface="+mn-lt"/>
              </a:rPr>
              <a:t>输入标题内容</a:t>
            </a:r>
          </a:p>
        </p:txBody>
      </p:sp>
      <p:sp>
        <p:nvSpPr>
          <p:cNvPr id="48" name="矩形 47"/>
          <p:cNvSpPr/>
          <p:nvPr/>
        </p:nvSpPr>
        <p:spPr>
          <a:xfrm>
            <a:off x="4967513" y="5781083"/>
            <a:ext cx="2271003" cy="446917"/>
          </a:xfrm>
          <a:prstGeom prst="rect">
            <a:avLst/>
          </a:prstGeom>
        </p:spPr>
        <p:txBody>
          <a:bodyPr wrap="square">
            <a:spAutoFit/>
          </a:bodyPr>
          <a:lstStyle/>
          <a:p>
            <a:pPr algn="ctr">
              <a:lnSpc>
                <a:spcPct val="125000"/>
              </a:lnSpc>
            </a:pPr>
            <a:r>
              <a:rPr lang="en-US" altLang="zh-CN" sz="2000" b="1" dirty="0">
                <a:solidFill>
                  <a:schemeClr val="tx1">
                    <a:lumMod val="75000"/>
                    <a:lumOff val="25000"/>
                  </a:schemeClr>
                </a:solidFill>
                <a:cs typeface="+mn-ea"/>
                <a:sym typeface="+mn-lt"/>
              </a:rPr>
              <a:t>02  </a:t>
            </a:r>
            <a:r>
              <a:rPr lang="zh-CN" altLang="en-US" sz="2000" b="1" dirty="0">
                <a:solidFill>
                  <a:schemeClr val="tx1">
                    <a:lumMod val="75000"/>
                    <a:lumOff val="25000"/>
                  </a:schemeClr>
                </a:solidFill>
                <a:cs typeface="+mn-ea"/>
                <a:sym typeface="+mn-lt"/>
              </a:rPr>
              <a:t>输入标题内容</a:t>
            </a:r>
          </a:p>
        </p:txBody>
      </p:sp>
      <p:sp>
        <p:nvSpPr>
          <p:cNvPr id="49" name="矩形 48"/>
          <p:cNvSpPr/>
          <p:nvPr/>
        </p:nvSpPr>
        <p:spPr>
          <a:xfrm>
            <a:off x="8316688" y="5025353"/>
            <a:ext cx="2271003" cy="446917"/>
          </a:xfrm>
          <a:prstGeom prst="rect">
            <a:avLst/>
          </a:prstGeom>
        </p:spPr>
        <p:txBody>
          <a:bodyPr wrap="square">
            <a:spAutoFit/>
          </a:bodyPr>
          <a:lstStyle/>
          <a:p>
            <a:pPr algn="ctr">
              <a:lnSpc>
                <a:spcPct val="125000"/>
              </a:lnSpc>
            </a:pPr>
            <a:r>
              <a:rPr lang="en-US" altLang="zh-CN" sz="2000" b="1" dirty="0">
                <a:solidFill>
                  <a:schemeClr val="tx1">
                    <a:lumMod val="75000"/>
                    <a:lumOff val="25000"/>
                  </a:schemeClr>
                </a:solidFill>
                <a:cs typeface="+mn-ea"/>
                <a:sym typeface="+mn-lt"/>
              </a:rPr>
              <a:t>03  </a:t>
            </a:r>
            <a:r>
              <a:rPr lang="zh-CN" altLang="en-US" sz="2000" b="1" dirty="0">
                <a:solidFill>
                  <a:schemeClr val="tx1">
                    <a:lumMod val="75000"/>
                    <a:lumOff val="25000"/>
                  </a:schemeClr>
                </a:solidFill>
                <a:cs typeface="+mn-ea"/>
                <a:sym typeface="+mn-lt"/>
              </a:rPr>
              <a:t>输入标题内容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grpSp>
        <p:nvGrpSpPr>
          <p:cNvPr id="3" name="组合 2"/>
          <p:cNvGrpSpPr/>
          <p:nvPr/>
        </p:nvGrpSpPr>
        <p:grpSpPr>
          <a:xfrm>
            <a:off x="1753172" y="1657555"/>
            <a:ext cx="8711627" cy="2014560"/>
            <a:chOff x="1753172" y="1657555"/>
            <a:chExt cx="8711627" cy="2014560"/>
          </a:xfrm>
        </p:grpSpPr>
        <p:sp>
          <p:nvSpPr>
            <p:cNvPr id="9" name="文本框 8"/>
            <p:cNvSpPr txBox="1"/>
            <p:nvPr/>
          </p:nvSpPr>
          <p:spPr>
            <a:xfrm>
              <a:off x="3923559" y="1739124"/>
              <a:ext cx="928468" cy="276999"/>
            </a:xfrm>
            <a:prstGeom prst="rect">
              <a:avLst/>
            </a:prstGeom>
            <a:noFill/>
          </p:spPr>
          <p:txBody>
            <a:bodyPr wrap="square" rtlCol="0">
              <a:spAutoFit/>
            </a:bodyPr>
            <a:lstStyle/>
            <a:p>
              <a:pPr algn="ctr"/>
              <a:r>
                <a:rPr lang="zh-CN" altLang="en-US" sz="1200" dirty="0">
                  <a:solidFill>
                    <a:schemeClr val="bg1"/>
                  </a:solidFill>
                  <a:cs typeface="+mn-ea"/>
                  <a:sym typeface="+mn-lt"/>
                </a:rPr>
                <a:t>单位：元</a:t>
              </a:r>
            </a:p>
          </p:txBody>
        </p:sp>
        <p:sp>
          <p:nvSpPr>
            <p:cNvPr id="10" name="矩形 9"/>
            <p:cNvSpPr/>
            <p:nvPr/>
          </p:nvSpPr>
          <p:spPr>
            <a:xfrm>
              <a:off x="2013867" y="2512321"/>
              <a:ext cx="8131617" cy="787267"/>
            </a:xfrm>
            <a:prstGeom prst="rect">
              <a:avLst/>
            </a:prstGeom>
          </p:spPr>
          <p:txBody>
            <a:bodyPr wrap="square">
              <a:spAutoFit/>
            </a:bodyPr>
            <a:lstStyle/>
            <a:p>
              <a:pPr marL="285750" indent="-285750">
                <a:lnSpc>
                  <a:spcPct val="150000"/>
                </a:lnSpc>
                <a:buClr>
                  <a:srgbClr val="9CAFD2"/>
                </a:buClr>
                <a:buFont typeface="Wingdings" panose="05000000000000000000" pitchFamily="2" charset="2"/>
                <a:buChar char="ü"/>
              </a:pPr>
              <a:r>
                <a:rPr lang="zh-CN" altLang="en-US" sz="1600" dirty="0">
                  <a:solidFill>
                    <a:schemeClr val="tx1">
                      <a:lumMod val="85000"/>
                      <a:lumOff val="15000"/>
                    </a:schemeClr>
                  </a:solidFill>
                  <a:cs typeface="+mn-ea"/>
                  <a:sym typeface="+mn-lt"/>
                </a:rPr>
                <a:t>点击文本框即可进行编辑输入相关内容点击文本框即可进行编辑点击文本框即可进行编辑输入相关内容点击文本框即可进行编辑输入相关内容点击文本框即可进行编辑</a:t>
              </a:r>
            </a:p>
          </p:txBody>
        </p:sp>
        <p:sp>
          <p:nvSpPr>
            <p:cNvPr id="11" name="矩形 10"/>
            <p:cNvSpPr/>
            <p:nvPr/>
          </p:nvSpPr>
          <p:spPr>
            <a:xfrm>
              <a:off x="1753174" y="1657555"/>
              <a:ext cx="8711625" cy="504186"/>
            </a:xfrm>
            <a:prstGeom prst="rect">
              <a:avLst/>
            </a:prstGeom>
            <a:solidFill>
              <a:srgbClr val="9CAFD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uLnTx/>
                <a:uFillTx/>
                <a:cs typeface="+mn-ea"/>
                <a:sym typeface="+mn-lt"/>
              </a:endParaRPr>
            </a:p>
          </p:txBody>
        </p:sp>
        <p:sp>
          <p:nvSpPr>
            <p:cNvPr id="12" name="矩形 11"/>
            <p:cNvSpPr/>
            <p:nvPr/>
          </p:nvSpPr>
          <p:spPr>
            <a:xfrm>
              <a:off x="1753172" y="1657555"/>
              <a:ext cx="8711627" cy="201456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uLnTx/>
                <a:uFillTx/>
                <a:cs typeface="+mn-ea"/>
                <a:sym typeface="+mn-lt"/>
              </a:endParaRPr>
            </a:p>
          </p:txBody>
        </p:sp>
        <p:sp>
          <p:nvSpPr>
            <p:cNvPr id="13" name="矩形 12"/>
            <p:cNvSpPr/>
            <p:nvPr/>
          </p:nvSpPr>
          <p:spPr>
            <a:xfrm>
              <a:off x="2065428" y="2607602"/>
              <a:ext cx="241747" cy="241747"/>
            </a:xfrm>
            <a:prstGeom prst="rect">
              <a:avLst/>
            </a:prstGeom>
            <a:noFill/>
            <a:ln>
              <a:solidFill>
                <a:srgbClr val="69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720423" y="1713381"/>
              <a:ext cx="2765501" cy="400110"/>
            </a:xfrm>
            <a:prstGeom prst="rect">
              <a:avLst/>
            </a:prstGeom>
          </p:spPr>
          <p:txBody>
            <a:bodyPr wrap="none">
              <a:spAutoFit/>
            </a:bodyPr>
            <a:lstStyle/>
            <a:p>
              <a:r>
                <a:rPr lang="zh-CN" altLang="en-US" sz="2000" b="1" dirty="0">
                  <a:solidFill>
                    <a:schemeClr val="bg1"/>
                  </a:solidFill>
                  <a:cs typeface="+mn-ea"/>
                  <a:sym typeface="+mn-lt"/>
                </a:rPr>
                <a:t>请在此输入相关的标题</a:t>
              </a:r>
            </a:p>
          </p:txBody>
        </p:sp>
      </p:grpSp>
      <p:grpSp>
        <p:nvGrpSpPr>
          <p:cNvPr id="17" name="组合 16"/>
          <p:cNvGrpSpPr/>
          <p:nvPr/>
        </p:nvGrpSpPr>
        <p:grpSpPr>
          <a:xfrm>
            <a:off x="1757519" y="4136632"/>
            <a:ext cx="8711627" cy="2014560"/>
            <a:chOff x="1753172" y="1657555"/>
            <a:chExt cx="8711627" cy="2014560"/>
          </a:xfrm>
        </p:grpSpPr>
        <p:sp>
          <p:nvSpPr>
            <p:cNvPr id="18" name="文本框 17"/>
            <p:cNvSpPr txBox="1"/>
            <p:nvPr/>
          </p:nvSpPr>
          <p:spPr>
            <a:xfrm>
              <a:off x="3923559" y="1739124"/>
              <a:ext cx="928468" cy="276999"/>
            </a:xfrm>
            <a:prstGeom prst="rect">
              <a:avLst/>
            </a:prstGeom>
            <a:noFill/>
          </p:spPr>
          <p:txBody>
            <a:bodyPr wrap="square" rtlCol="0">
              <a:spAutoFit/>
            </a:bodyPr>
            <a:lstStyle/>
            <a:p>
              <a:pPr algn="ctr"/>
              <a:r>
                <a:rPr lang="zh-CN" altLang="en-US" sz="1200" dirty="0">
                  <a:solidFill>
                    <a:schemeClr val="bg1"/>
                  </a:solidFill>
                  <a:cs typeface="+mn-ea"/>
                  <a:sym typeface="+mn-lt"/>
                </a:rPr>
                <a:t>单位：元</a:t>
              </a:r>
            </a:p>
          </p:txBody>
        </p:sp>
        <p:sp>
          <p:nvSpPr>
            <p:cNvPr id="20" name="矩形 19"/>
            <p:cNvSpPr/>
            <p:nvPr/>
          </p:nvSpPr>
          <p:spPr>
            <a:xfrm>
              <a:off x="2013867" y="2512321"/>
              <a:ext cx="8131617" cy="787267"/>
            </a:xfrm>
            <a:prstGeom prst="rect">
              <a:avLst/>
            </a:prstGeom>
          </p:spPr>
          <p:txBody>
            <a:bodyPr wrap="square">
              <a:spAutoFit/>
            </a:bodyPr>
            <a:lstStyle/>
            <a:p>
              <a:pPr marL="285750" indent="-285750">
                <a:lnSpc>
                  <a:spcPct val="150000"/>
                </a:lnSpc>
                <a:buClr>
                  <a:srgbClr val="9CAFD2"/>
                </a:buClr>
                <a:buFont typeface="Wingdings" panose="05000000000000000000" pitchFamily="2" charset="2"/>
                <a:buChar char="ü"/>
              </a:pPr>
              <a:r>
                <a:rPr lang="zh-CN" altLang="en-US" sz="1600" dirty="0">
                  <a:solidFill>
                    <a:schemeClr val="tx1">
                      <a:lumMod val="85000"/>
                      <a:lumOff val="15000"/>
                    </a:schemeClr>
                  </a:solidFill>
                  <a:cs typeface="+mn-ea"/>
                  <a:sym typeface="+mn-lt"/>
                </a:rPr>
                <a:t>点击文本框即可进行编辑输入相关内容点击文本框即可进行编辑点击文本框即可进行编辑输入相关内容点击文本框即可进行编辑输入相关内容点击文本框即可进行编辑</a:t>
              </a:r>
            </a:p>
          </p:txBody>
        </p:sp>
        <p:sp>
          <p:nvSpPr>
            <p:cNvPr id="21" name="矩形 20"/>
            <p:cNvSpPr/>
            <p:nvPr/>
          </p:nvSpPr>
          <p:spPr>
            <a:xfrm>
              <a:off x="1753174" y="1657555"/>
              <a:ext cx="8711625" cy="504186"/>
            </a:xfrm>
            <a:prstGeom prst="rect">
              <a:avLst/>
            </a:prstGeom>
            <a:solidFill>
              <a:srgbClr val="9CAFD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uLnTx/>
                <a:uFillTx/>
                <a:cs typeface="+mn-ea"/>
                <a:sym typeface="+mn-lt"/>
              </a:endParaRPr>
            </a:p>
          </p:txBody>
        </p:sp>
        <p:sp>
          <p:nvSpPr>
            <p:cNvPr id="24" name="矩形 23"/>
            <p:cNvSpPr/>
            <p:nvPr/>
          </p:nvSpPr>
          <p:spPr>
            <a:xfrm>
              <a:off x="1753172" y="1657555"/>
              <a:ext cx="8711627" cy="201456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uLnTx/>
                <a:uFillTx/>
                <a:cs typeface="+mn-ea"/>
                <a:sym typeface="+mn-lt"/>
              </a:endParaRPr>
            </a:p>
          </p:txBody>
        </p:sp>
        <p:sp>
          <p:nvSpPr>
            <p:cNvPr id="25" name="矩形 24"/>
            <p:cNvSpPr/>
            <p:nvPr/>
          </p:nvSpPr>
          <p:spPr>
            <a:xfrm>
              <a:off x="2065428" y="2607602"/>
              <a:ext cx="241747" cy="241747"/>
            </a:xfrm>
            <a:prstGeom prst="rect">
              <a:avLst/>
            </a:prstGeom>
            <a:noFill/>
            <a:ln>
              <a:solidFill>
                <a:srgbClr val="69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4720423" y="1713381"/>
              <a:ext cx="2765501" cy="400110"/>
            </a:xfrm>
            <a:prstGeom prst="rect">
              <a:avLst/>
            </a:prstGeom>
          </p:spPr>
          <p:txBody>
            <a:bodyPr wrap="none">
              <a:spAutoFit/>
            </a:bodyPr>
            <a:lstStyle/>
            <a:p>
              <a:r>
                <a:rPr lang="zh-CN" altLang="en-US" sz="2000" b="1" dirty="0">
                  <a:solidFill>
                    <a:schemeClr val="bg1"/>
                  </a:solidFill>
                  <a:cs typeface="+mn-ea"/>
                  <a:sym typeface="+mn-lt"/>
                </a:rPr>
                <a:t>请在此输入相关的标题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3"/>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pic>
        <p:nvPicPr>
          <p:cNvPr id="27" name="图片 26">
            <a:extLst>
              <a:ext uri="{FF2B5EF4-FFF2-40B4-BE49-F238E27FC236}">
                <a16:creationId xmlns:a16="http://schemas.microsoft.com/office/drawing/2014/main" id="{FF646CEA-8308-8842-9145-BDC8187DB36E}"/>
              </a:ext>
            </a:extLst>
          </p:cNvPr>
          <p:cNvPicPr>
            <a:picLocks noChangeAspect="1"/>
          </p:cNvPicPr>
          <p:nvPr/>
        </p:nvPicPr>
        <p:blipFill>
          <a:blip r:embed="rId3"/>
          <a:stretch>
            <a:fillRect/>
          </a:stretch>
        </p:blipFill>
        <p:spPr>
          <a:xfrm>
            <a:off x="1009650" y="1646239"/>
            <a:ext cx="3322608" cy="2286198"/>
          </a:xfrm>
          <a:prstGeom prst="rect">
            <a:avLst/>
          </a:prstGeom>
        </p:spPr>
      </p:pic>
      <p:pic>
        <p:nvPicPr>
          <p:cNvPr id="28" name="图片 27">
            <a:extLst>
              <a:ext uri="{FF2B5EF4-FFF2-40B4-BE49-F238E27FC236}">
                <a16:creationId xmlns:a16="http://schemas.microsoft.com/office/drawing/2014/main" id="{6C52D1EA-DED4-66B0-E286-C3E0EA4EED16}"/>
              </a:ext>
            </a:extLst>
          </p:cNvPr>
          <p:cNvPicPr>
            <a:picLocks noChangeAspect="1"/>
          </p:cNvPicPr>
          <p:nvPr/>
        </p:nvPicPr>
        <p:blipFill>
          <a:blip r:embed="rId4"/>
          <a:stretch>
            <a:fillRect/>
          </a:stretch>
        </p:blipFill>
        <p:spPr>
          <a:xfrm>
            <a:off x="4540338" y="4063801"/>
            <a:ext cx="3322608" cy="2280102"/>
          </a:xfrm>
          <a:prstGeom prst="rect">
            <a:avLst/>
          </a:prstGeom>
        </p:spPr>
      </p:pic>
      <p:pic>
        <p:nvPicPr>
          <p:cNvPr id="29" name="图片 28">
            <a:extLst>
              <a:ext uri="{FF2B5EF4-FFF2-40B4-BE49-F238E27FC236}">
                <a16:creationId xmlns:a16="http://schemas.microsoft.com/office/drawing/2014/main" id="{14C036EA-9A54-A919-E900-EB67DCE9B8BE}"/>
              </a:ext>
            </a:extLst>
          </p:cNvPr>
          <p:cNvPicPr>
            <a:picLocks noChangeAspect="1"/>
          </p:cNvPicPr>
          <p:nvPr/>
        </p:nvPicPr>
        <p:blipFill>
          <a:blip r:embed="rId5"/>
          <a:stretch>
            <a:fillRect/>
          </a:stretch>
        </p:blipFill>
        <p:spPr>
          <a:xfrm>
            <a:off x="8071026" y="1657287"/>
            <a:ext cx="3322608" cy="2286198"/>
          </a:xfrm>
          <a:prstGeom prst="rect">
            <a:avLst/>
          </a:prstGeom>
        </p:spPr>
      </p:pic>
      <p:sp>
        <p:nvSpPr>
          <p:cNvPr id="30" name="矩形 29">
            <a:extLst>
              <a:ext uri="{FF2B5EF4-FFF2-40B4-BE49-F238E27FC236}">
                <a16:creationId xmlns:a16="http://schemas.microsoft.com/office/drawing/2014/main" id="{89C2CBDD-1A6A-3E69-47BD-0CE1F7DB2E2F}"/>
              </a:ext>
            </a:extLst>
          </p:cNvPr>
          <p:cNvSpPr/>
          <p:nvPr/>
        </p:nvSpPr>
        <p:spPr>
          <a:xfrm>
            <a:off x="1009650" y="4061471"/>
            <a:ext cx="3324225" cy="2282432"/>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矩形 30">
            <a:extLst>
              <a:ext uri="{FF2B5EF4-FFF2-40B4-BE49-F238E27FC236}">
                <a16:creationId xmlns:a16="http://schemas.microsoft.com/office/drawing/2014/main" id="{C9EEF648-DABE-513F-55AB-39B2BE01BD97}"/>
              </a:ext>
            </a:extLst>
          </p:cNvPr>
          <p:cNvSpPr/>
          <p:nvPr/>
        </p:nvSpPr>
        <p:spPr>
          <a:xfrm>
            <a:off x="8075062" y="4061471"/>
            <a:ext cx="3324225" cy="2282432"/>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矩形 31">
            <a:extLst>
              <a:ext uri="{FF2B5EF4-FFF2-40B4-BE49-F238E27FC236}">
                <a16:creationId xmlns:a16="http://schemas.microsoft.com/office/drawing/2014/main" id="{92D185EC-E42E-0440-AC21-D3BDB4A6A204}"/>
              </a:ext>
            </a:extLst>
          </p:cNvPr>
          <p:cNvSpPr/>
          <p:nvPr/>
        </p:nvSpPr>
        <p:spPr>
          <a:xfrm>
            <a:off x="4542356" y="1646239"/>
            <a:ext cx="3324225" cy="2282432"/>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3" name="文本框 7">
            <a:extLst>
              <a:ext uri="{FF2B5EF4-FFF2-40B4-BE49-F238E27FC236}">
                <a16:creationId xmlns:a16="http://schemas.microsoft.com/office/drawing/2014/main" id="{FB0E1B93-29F9-9B92-F7B9-DB3A3A47C3EC}"/>
              </a:ext>
            </a:extLst>
          </p:cNvPr>
          <p:cNvSpPr txBox="1"/>
          <p:nvPr/>
        </p:nvSpPr>
        <p:spPr>
          <a:xfrm>
            <a:off x="1621713" y="4253828"/>
            <a:ext cx="800219" cy="830997"/>
          </a:xfrm>
          <a:prstGeom prst="rect">
            <a:avLst/>
          </a:prstGeom>
          <a:noFill/>
        </p:spPr>
        <p:txBody>
          <a:bodyPr wrap="none" rtlCol="0" anchor="ctr">
            <a:spAutoFit/>
          </a:bodyPr>
          <a:lstStyle>
            <a:defPPr>
              <a:defRPr lang="zh-CN"/>
            </a:defPPr>
            <a:lvl1pPr>
              <a:defRPr sz="5400">
                <a:solidFill>
                  <a:schemeClr val="accent2">
                    <a:lumMod val="20000"/>
                    <a:lumOff val="80000"/>
                  </a:schemeClr>
                </a:solidFill>
                <a:latin typeface="+mj-ea"/>
              </a:defRPr>
            </a:lvl1pPr>
          </a:lstStyle>
          <a:p>
            <a:pPr algn="ctr"/>
            <a:r>
              <a:rPr lang="en-US" altLang="zh-CN" sz="4800" b="1" dirty="0">
                <a:solidFill>
                  <a:srgbClr val="9CAFD2"/>
                </a:solidFill>
                <a:latin typeface="+mn-lt"/>
                <a:cs typeface="+mn-ea"/>
                <a:sym typeface="+mn-lt"/>
              </a:rPr>
              <a:t>01</a:t>
            </a:r>
            <a:endParaRPr lang="zh-CN" altLang="en-US" sz="4800" b="1" dirty="0">
              <a:solidFill>
                <a:srgbClr val="9CAFD2"/>
              </a:solidFill>
              <a:latin typeface="+mn-lt"/>
              <a:cs typeface="+mn-ea"/>
              <a:sym typeface="+mn-lt"/>
            </a:endParaRPr>
          </a:p>
        </p:txBody>
      </p:sp>
      <p:sp>
        <p:nvSpPr>
          <p:cNvPr id="34" name="文本框 8">
            <a:extLst>
              <a:ext uri="{FF2B5EF4-FFF2-40B4-BE49-F238E27FC236}">
                <a16:creationId xmlns:a16="http://schemas.microsoft.com/office/drawing/2014/main" id="{7156956F-986A-A18F-AD8C-6BABA745E971}"/>
              </a:ext>
            </a:extLst>
          </p:cNvPr>
          <p:cNvSpPr txBox="1"/>
          <p:nvPr/>
        </p:nvSpPr>
        <p:spPr>
          <a:xfrm>
            <a:off x="2310621" y="4461397"/>
            <a:ext cx="1415773" cy="461665"/>
          </a:xfrm>
          <a:prstGeom prst="rect">
            <a:avLst/>
          </a:prstGeom>
          <a:noFill/>
        </p:spPr>
        <p:txBody>
          <a:bodyPr wrap="none" rtlCol="0">
            <a:spAutoFit/>
          </a:bodyPr>
          <a:lstStyle/>
          <a:p>
            <a:pPr algn="ctr"/>
            <a:r>
              <a:rPr lang="zh-CN" altLang="en-US" sz="2400" b="1" dirty="0">
                <a:solidFill>
                  <a:schemeClr val="tx1">
                    <a:lumMod val="75000"/>
                    <a:lumOff val="25000"/>
                  </a:schemeClr>
                </a:solidFill>
                <a:cs typeface="+mn-ea"/>
                <a:sym typeface="+mn-lt"/>
              </a:rPr>
              <a:t>标题文字</a:t>
            </a:r>
          </a:p>
        </p:txBody>
      </p:sp>
      <p:sp>
        <p:nvSpPr>
          <p:cNvPr id="35" name="文本框 9">
            <a:extLst>
              <a:ext uri="{FF2B5EF4-FFF2-40B4-BE49-F238E27FC236}">
                <a16:creationId xmlns:a16="http://schemas.microsoft.com/office/drawing/2014/main" id="{D8D3E9FD-F6A5-6122-5BAA-A1A3ED9080EE}"/>
              </a:ext>
            </a:extLst>
          </p:cNvPr>
          <p:cNvSpPr txBox="1"/>
          <p:nvPr/>
        </p:nvSpPr>
        <p:spPr>
          <a:xfrm>
            <a:off x="4970944" y="1945573"/>
            <a:ext cx="800219" cy="830997"/>
          </a:xfrm>
          <a:prstGeom prst="rect">
            <a:avLst/>
          </a:prstGeom>
          <a:noFill/>
        </p:spPr>
        <p:txBody>
          <a:bodyPr wrap="none" rtlCol="0" anchor="ctr">
            <a:spAutoFit/>
          </a:bodyPr>
          <a:lstStyle>
            <a:defPPr>
              <a:defRPr lang="zh-CN"/>
            </a:defPPr>
            <a:lvl1pPr algn="ctr">
              <a:defRPr sz="4800" b="1">
                <a:solidFill>
                  <a:schemeClr val="accent2">
                    <a:lumMod val="20000"/>
                    <a:lumOff val="80000"/>
                  </a:schemeClr>
                </a:solidFill>
                <a:latin typeface="+mj-lt"/>
              </a:defRPr>
            </a:lvl1pPr>
          </a:lstStyle>
          <a:p>
            <a:r>
              <a:rPr lang="en-US" altLang="zh-CN" dirty="0">
                <a:solidFill>
                  <a:srgbClr val="9CAFD2"/>
                </a:solidFill>
                <a:latin typeface="+mn-lt"/>
                <a:cs typeface="+mn-ea"/>
                <a:sym typeface="+mn-lt"/>
              </a:rPr>
              <a:t>02</a:t>
            </a:r>
            <a:endParaRPr lang="zh-CN" altLang="en-US" dirty="0">
              <a:solidFill>
                <a:srgbClr val="9CAFD2"/>
              </a:solidFill>
              <a:latin typeface="+mn-lt"/>
              <a:cs typeface="+mn-ea"/>
              <a:sym typeface="+mn-lt"/>
            </a:endParaRPr>
          </a:p>
        </p:txBody>
      </p:sp>
      <p:sp>
        <p:nvSpPr>
          <p:cNvPr id="36" name="文本框 10">
            <a:extLst>
              <a:ext uri="{FF2B5EF4-FFF2-40B4-BE49-F238E27FC236}">
                <a16:creationId xmlns:a16="http://schemas.microsoft.com/office/drawing/2014/main" id="{CA41D698-5255-DC25-FDEF-2EC47FACDBF9}"/>
              </a:ext>
            </a:extLst>
          </p:cNvPr>
          <p:cNvSpPr txBox="1"/>
          <p:nvPr/>
        </p:nvSpPr>
        <p:spPr>
          <a:xfrm>
            <a:off x="5733553" y="2190125"/>
            <a:ext cx="1415773" cy="461665"/>
          </a:xfrm>
          <a:prstGeom prst="rect">
            <a:avLst/>
          </a:prstGeom>
          <a:noFill/>
        </p:spPr>
        <p:txBody>
          <a:bodyPr wrap="none" rtlCol="0">
            <a:spAutoFit/>
          </a:bodyPr>
          <a:lstStyle/>
          <a:p>
            <a:pPr algn="ctr"/>
            <a:r>
              <a:rPr lang="zh-CN" altLang="en-US" sz="2400" b="1" dirty="0">
                <a:solidFill>
                  <a:schemeClr val="tx1">
                    <a:lumMod val="75000"/>
                    <a:lumOff val="25000"/>
                  </a:schemeClr>
                </a:solidFill>
                <a:cs typeface="+mn-ea"/>
                <a:sym typeface="+mn-lt"/>
              </a:rPr>
              <a:t>标题文字</a:t>
            </a:r>
          </a:p>
        </p:txBody>
      </p:sp>
      <p:sp>
        <p:nvSpPr>
          <p:cNvPr id="37" name="文本框 11">
            <a:extLst>
              <a:ext uri="{FF2B5EF4-FFF2-40B4-BE49-F238E27FC236}">
                <a16:creationId xmlns:a16="http://schemas.microsoft.com/office/drawing/2014/main" id="{391CAB97-38B5-BD11-6B86-6C4E5EA6DADD}"/>
              </a:ext>
            </a:extLst>
          </p:cNvPr>
          <p:cNvSpPr txBox="1"/>
          <p:nvPr/>
        </p:nvSpPr>
        <p:spPr>
          <a:xfrm>
            <a:off x="8784027" y="4236036"/>
            <a:ext cx="801822" cy="830997"/>
          </a:xfrm>
          <a:prstGeom prst="rect">
            <a:avLst/>
          </a:prstGeom>
          <a:noFill/>
        </p:spPr>
        <p:txBody>
          <a:bodyPr wrap="none" rtlCol="0" anchor="ctr">
            <a:spAutoFit/>
          </a:bodyPr>
          <a:lstStyle>
            <a:defPPr>
              <a:defRPr lang="zh-CN"/>
            </a:defPPr>
            <a:lvl1pPr>
              <a:defRPr sz="5400">
                <a:solidFill>
                  <a:schemeClr val="accent2">
                    <a:lumMod val="20000"/>
                    <a:lumOff val="80000"/>
                  </a:schemeClr>
                </a:solidFill>
                <a:latin typeface="+mj-ea"/>
              </a:defRPr>
            </a:lvl1pPr>
          </a:lstStyle>
          <a:p>
            <a:pPr algn="ctr"/>
            <a:r>
              <a:rPr lang="en-US" altLang="zh-CN" sz="4800" b="1" dirty="0">
                <a:solidFill>
                  <a:srgbClr val="9CAFD2"/>
                </a:solidFill>
                <a:latin typeface="+mn-lt"/>
                <a:cs typeface="+mn-ea"/>
                <a:sym typeface="+mn-lt"/>
              </a:rPr>
              <a:t>03</a:t>
            </a:r>
            <a:endParaRPr lang="zh-CN" altLang="en-US" sz="4800" b="1" dirty="0">
              <a:solidFill>
                <a:srgbClr val="9CAFD2"/>
              </a:solidFill>
              <a:latin typeface="+mn-lt"/>
              <a:cs typeface="+mn-ea"/>
              <a:sym typeface="+mn-lt"/>
            </a:endParaRPr>
          </a:p>
        </p:txBody>
      </p:sp>
      <p:sp>
        <p:nvSpPr>
          <p:cNvPr id="38" name="文本框 12">
            <a:extLst>
              <a:ext uri="{FF2B5EF4-FFF2-40B4-BE49-F238E27FC236}">
                <a16:creationId xmlns:a16="http://schemas.microsoft.com/office/drawing/2014/main" id="{C755C994-AB3C-DC98-E45F-A18DAFD9A8F2}"/>
              </a:ext>
            </a:extLst>
          </p:cNvPr>
          <p:cNvSpPr txBox="1"/>
          <p:nvPr/>
        </p:nvSpPr>
        <p:spPr>
          <a:xfrm>
            <a:off x="9497613" y="4473074"/>
            <a:ext cx="1415773" cy="461665"/>
          </a:xfrm>
          <a:prstGeom prst="rect">
            <a:avLst/>
          </a:prstGeom>
          <a:noFill/>
        </p:spPr>
        <p:txBody>
          <a:bodyPr wrap="none" rtlCol="0">
            <a:spAutoFit/>
          </a:bodyPr>
          <a:lstStyle/>
          <a:p>
            <a:pPr algn="ctr"/>
            <a:r>
              <a:rPr lang="zh-CN" altLang="en-US" sz="2400" b="1" dirty="0">
                <a:solidFill>
                  <a:schemeClr val="tx1">
                    <a:lumMod val="75000"/>
                    <a:lumOff val="25000"/>
                  </a:schemeClr>
                </a:solidFill>
                <a:cs typeface="+mn-ea"/>
                <a:sym typeface="+mn-lt"/>
              </a:rPr>
              <a:t>标题文字</a:t>
            </a:r>
          </a:p>
        </p:txBody>
      </p:sp>
      <p:sp>
        <p:nvSpPr>
          <p:cNvPr id="39" name="TextBox 3">
            <a:extLst>
              <a:ext uri="{FF2B5EF4-FFF2-40B4-BE49-F238E27FC236}">
                <a16:creationId xmlns:a16="http://schemas.microsoft.com/office/drawing/2014/main" id="{0316926C-5D2B-C6EC-2C20-9A23E58A035B}"/>
              </a:ext>
            </a:extLst>
          </p:cNvPr>
          <p:cNvSpPr txBox="1">
            <a:spLocks noChangeArrowheads="1"/>
          </p:cNvSpPr>
          <p:nvPr/>
        </p:nvSpPr>
        <p:spPr bwMode="auto">
          <a:xfrm>
            <a:off x="1350899" y="5022022"/>
            <a:ext cx="2641726" cy="1052596"/>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stStyle>
          <a:p>
            <a:pPr marL="0" lvl="1">
              <a:lnSpc>
                <a:spcPct val="130000"/>
              </a:lnSpc>
            </a:pPr>
            <a:r>
              <a:rPr lang="zh-CN" altLang="en-US" sz="1200" dirty="0">
                <a:solidFill>
                  <a:schemeClr val="tx1">
                    <a:lumMod val="75000"/>
                    <a:lumOff val="25000"/>
                  </a:schemeClr>
                </a:solidFill>
                <a:cs typeface="+mn-ea"/>
                <a:sym typeface="+mn-lt"/>
              </a:rPr>
              <a:t>将该阶段所做的具体事情在此位置进行展示，根据内容可适当简写，将该阶段所做的具体事情在此位置进行展示将该阶段所做的具体</a:t>
            </a:r>
          </a:p>
        </p:txBody>
      </p:sp>
      <p:sp>
        <p:nvSpPr>
          <p:cNvPr id="40" name="TextBox 3">
            <a:extLst>
              <a:ext uri="{FF2B5EF4-FFF2-40B4-BE49-F238E27FC236}">
                <a16:creationId xmlns:a16="http://schemas.microsoft.com/office/drawing/2014/main" id="{7C86EFB8-CD3C-F930-D51C-F61AFAC7A48F}"/>
              </a:ext>
            </a:extLst>
          </p:cNvPr>
          <p:cNvSpPr txBox="1">
            <a:spLocks noChangeArrowheads="1"/>
          </p:cNvSpPr>
          <p:nvPr/>
        </p:nvSpPr>
        <p:spPr bwMode="auto">
          <a:xfrm>
            <a:off x="4888088" y="2662675"/>
            <a:ext cx="2632761" cy="1052596"/>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stStyle>
          <a:p>
            <a:pPr marL="0" lvl="1">
              <a:lnSpc>
                <a:spcPct val="130000"/>
              </a:lnSpc>
            </a:pPr>
            <a:r>
              <a:rPr lang="zh-CN" altLang="en-US" sz="1200" dirty="0">
                <a:solidFill>
                  <a:schemeClr val="tx1">
                    <a:lumMod val="75000"/>
                    <a:lumOff val="25000"/>
                  </a:schemeClr>
                </a:solidFill>
                <a:cs typeface="+mn-ea"/>
                <a:sym typeface="+mn-lt"/>
              </a:rPr>
              <a:t>将该阶段所做的具体事情在此位置进行展示，根据内容可适当简写，将该阶段所做的具体事情在此位置进行展示将该阶段所做的具体</a:t>
            </a:r>
          </a:p>
        </p:txBody>
      </p:sp>
      <p:sp>
        <p:nvSpPr>
          <p:cNvPr id="41" name="TextBox 3">
            <a:extLst>
              <a:ext uri="{FF2B5EF4-FFF2-40B4-BE49-F238E27FC236}">
                <a16:creationId xmlns:a16="http://schemas.microsoft.com/office/drawing/2014/main" id="{E0B5611E-8210-57FD-8220-1D5FFB7C43B8}"/>
              </a:ext>
            </a:extLst>
          </p:cNvPr>
          <p:cNvSpPr txBox="1">
            <a:spLocks noChangeArrowheads="1"/>
          </p:cNvSpPr>
          <p:nvPr/>
        </p:nvSpPr>
        <p:spPr bwMode="auto">
          <a:xfrm>
            <a:off x="8400109" y="5022022"/>
            <a:ext cx="2674131" cy="1052596"/>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stStyle>
          <a:p>
            <a:pPr marL="0" lvl="1">
              <a:lnSpc>
                <a:spcPct val="130000"/>
              </a:lnSpc>
            </a:pPr>
            <a:r>
              <a:rPr lang="zh-CN" altLang="en-US" sz="1200" dirty="0">
                <a:solidFill>
                  <a:schemeClr val="tx1">
                    <a:lumMod val="75000"/>
                    <a:lumOff val="25000"/>
                  </a:schemeClr>
                </a:solidFill>
                <a:cs typeface="+mn-ea"/>
                <a:sym typeface="+mn-lt"/>
              </a:rPr>
              <a:t>将该阶段所做的具体事情在此位置进行展示，根据内容可适当简写，将该阶段所做的具体事情在此位置进行展示将该阶段所做的具体</a:t>
            </a:r>
          </a:p>
        </p:txBody>
      </p:sp>
    </p:spTree>
    <p:extLst>
      <p:ext uri="{BB962C8B-B14F-4D97-AF65-F5344CB8AC3E}">
        <p14:creationId xmlns:p14="http://schemas.microsoft.com/office/powerpoint/2010/main" val="10073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115181" y="-747099"/>
            <a:ext cx="8502343" cy="8460462"/>
          </a:xfrm>
          <a:prstGeom prst="rect">
            <a:avLst/>
          </a:prstGeom>
        </p:spPr>
      </p:pic>
      <p:pic>
        <p:nvPicPr>
          <p:cNvPr id="7" name="图片 6"/>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890289" y="385682"/>
            <a:ext cx="8203578" cy="5521099"/>
          </a:xfrm>
          <a:prstGeom prst="rect">
            <a:avLst/>
          </a:prstGeom>
        </p:spPr>
      </p:pic>
      <p:grpSp>
        <p:nvGrpSpPr>
          <p:cNvPr id="4" name="组合 3"/>
          <p:cNvGrpSpPr/>
          <p:nvPr/>
        </p:nvGrpSpPr>
        <p:grpSpPr>
          <a:xfrm>
            <a:off x="6414768" y="1265461"/>
            <a:ext cx="4297080" cy="4968556"/>
            <a:chOff x="3953013" y="796471"/>
            <a:chExt cx="4297080" cy="4968556"/>
          </a:xfrm>
        </p:grpSpPr>
        <p:sp>
          <p:nvSpPr>
            <p:cNvPr id="6" name="矩形 5"/>
            <p:cNvSpPr/>
            <p:nvPr/>
          </p:nvSpPr>
          <p:spPr>
            <a:xfrm>
              <a:off x="5250942" y="2165793"/>
              <a:ext cx="738664" cy="2892093"/>
            </a:xfrm>
            <a:prstGeom prst="rect">
              <a:avLst/>
            </a:prstGeom>
            <a:noFill/>
          </p:spPr>
          <p:txBody>
            <a:bodyPr vert="eaVert" wrap="square">
              <a:spAutoFit/>
            </a:bodyPr>
            <a:lstStyle/>
            <a:p>
              <a:pPr algn="dist"/>
              <a:r>
                <a:rPr lang="zh-CN" altLang="en-US" sz="3600" dirty="0">
                  <a:ln w="6350">
                    <a:noFill/>
                  </a:ln>
                  <a:solidFill>
                    <a:schemeClr val="tx1">
                      <a:lumMod val="75000"/>
                      <a:lumOff val="25000"/>
                    </a:schemeClr>
                  </a:solidFill>
                  <a:cs typeface="+mn-ea"/>
                  <a:sym typeface="+mn-lt"/>
                </a:rPr>
                <a:t>添加标题内容</a:t>
              </a:r>
            </a:p>
          </p:txBody>
        </p:sp>
        <p:cxnSp>
          <p:nvCxnSpPr>
            <p:cNvPr id="8" name="直接连接符 7"/>
            <p:cNvCxnSpPr/>
            <p:nvPr/>
          </p:nvCxnSpPr>
          <p:spPr>
            <a:xfrm flipH="1">
              <a:off x="6689865" y="1531048"/>
              <a:ext cx="654203" cy="488786"/>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072894" y="1106719"/>
              <a:ext cx="1177199" cy="87954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6064" y="4072613"/>
              <a:ext cx="615121" cy="459584"/>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953013" y="4463738"/>
              <a:ext cx="1053455" cy="787080"/>
            </a:xfrm>
            <a:prstGeom prst="line">
              <a:avLst/>
            </a:prstGeom>
            <a:ln w="6350" cap="rnd">
              <a:solidFill>
                <a:srgbClr val="9CAFD2"/>
              </a:solidFill>
              <a:roun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57429" y="940062"/>
              <a:ext cx="1212857" cy="1212857"/>
              <a:chOff x="2101684" y="1149464"/>
              <a:chExt cx="1212857" cy="1212857"/>
            </a:xfrm>
          </p:grpSpPr>
          <p:sp>
            <p:nvSpPr>
              <p:cNvPr id="15" name="椭圆 14"/>
              <p:cNvSpPr/>
              <p:nvPr/>
            </p:nvSpPr>
            <p:spPr>
              <a:xfrm>
                <a:off x="2101684" y="1149464"/>
                <a:ext cx="1212857" cy="1212857"/>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2200281" y="1334219"/>
                <a:ext cx="1015663" cy="843347"/>
              </a:xfrm>
              <a:prstGeom prst="rect">
                <a:avLst/>
              </a:prstGeom>
              <a:noFill/>
            </p:spPr>
            <p:txBody>
              <a:bodyPr vert="eaVert" wrap="square" rtlCol="0">
                <a:spAutoFit/>
              </a:bodyPr>
              <a:lstStyle/>
              <a:p>
                <a:r>
                  <a:rPr lang="zh-CN" altLang="en-US" sz="5400" dirty="0">
                    <a:ln w="6350">
                      <a:noFill/>
                    </a:ln>
                    <a:solidFill>
                      <a:schemeClr val="bg1"/>
                    </a:solidFill>
                    <a:cs typeface="+mn-ea"/>
                    <a:sym typeface="+mn-lt"/>
                  </a:rPr>
                  <a:t>贰</a:t>
                </a:r>
              </a:p>
            </p:txBody>
          </p:sp>
        </p:grpSp>
        <p:sp>
          <p:nvSpPr>
            <p:cNvPr id="13" name="矩形 12"/>
            <p:cNvSpPr/>
            <p:nvPr/>
          </p:nvSpPr>
          <p:spPr>
            <a:xfrm>
              <a:off x="5690780" y="796471"/>
              <a:ext cx="1015663" cy="1657311"/>
            </a:xfrm>
            <a:prstGeom prst="rect">
              <a:avLst/>
            </a:prstGeom>
            <a:noFill/>
          </p:spPr>
          <p:txBody>
            <a:bodyPr vert="eaVert" wrap="square">
              <a:spAutoFit/>
            </a:bodyPr>
            <a:lstStyle/>
            <a:p>
              <a:pPr algn="dist"/>
              <a:r>
                <a:rPr lang="zh-CN" altLang="en-US" sz="5400" dirty="0">
                  <a:ln w="6350">
                    <a:noFill/>
                  </a:ln>
                  <a:solidFill>
                    <a:schemeClr val="tx1">
                      <a:lumMod val="75000"/>
                      <a:lumOff val="25000"/>
                    </a:schemeClr>
                  </a:solidFill>
                  <a:cs typeface="+mn-ea"/>
                  <a:sym typeface="+mn-lt"/>
                </a:rPr>
                <a:t>此处</a:t>
              </a:r>
            </a:p>
          </p:txBody>
        </p:sp>
        <p:sp>
          <p:nvSpPr>
            <p:cNvPr id="14" name="文本框 13"/>
            <p:cNvSpPr txBox="1"/>
            <p:nvPr/>
          </p:nvSpPr>
          <p:spPr>
            <a:xfrm>
              <a:off x="5698093" y="2484799"/>
              <a:ext cx="738664" cy="3280228"/>
            </a:xfrm>
            <a:prstGeom prst="rect">
              <a:avLst/>
            </a:prstGeom>
            <a:noFill/>
          </p:spPr>
          <p:txBody>
            <a:bodyPr vert="eaVert" wrap="square" rtlCol="0">
              <a:spAutoFit/>
            </a:bodyPr>
            <a:lstStyle/>
            <a:p>
              <a:r>
                <a:rPr lang="en-US" altLang="zh-CN" spc="300" dirty="0">
                  <a:solidFill>
                    <a:schemeClr val="tx1">
                      <a:lumMod val="75000"/>
                      <a:lumOff val="25000"/>
                    </a:schemeClr>
                  </a:solidFill>
                  <a:cs typeface="+mn-ea"/>
                  <a:sym typeface="+mn-lt"/>
                </a:rPr>
                <a:t>Add the title content here</a:t>
              </a:r>
              <a:endParaRPr lang="zh-CN" altLang="en-US" spc="300" dirty="0">
                <a:solidFill>
                  <a:schemeClr val="tx1">
                    <a:lumMod val="75000"/>
                    <a:lumOff val="25000"/>
                  </a:schemeClr>
                </a:solidFill>
                <a:cs typeface="+mn-ea"/>
                <a:sym typeface="+mn-lt"/>
              </a:endParaRPr>
            </a:p>
          </p:txBody>
        </p:sp>
      </p:grpSp>
      <p:pic>
        <p:nvPicPr>
          <p:cNvPr id="17" name="图片 16"/>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367061" y="4873608"/>
            <a:ext cx="2515239" cy="1808831"/>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4"/>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grpSp>
        <p:nvGrpSpPr>
          <p:cNvPr id="8" name="组合 7"/>
          <p:cNvGrpSpPr/>
          <p:nvPr/>
        </p:nvGrpSpPr>
        <p:grpSpPr>
          <a:xfrm>
            <a:off x="1502714" y="1720288"/>
            <a:ext cx="2370299" cy="2370299"/>
            <a:chOff x="970148" y="1720288"/>
            <a:chExt cx="2370299" cy="2370299"/>
          </a:xfrm>
        </p:grpSpPr>
        <p:sp>
          <p:nvSpPr>
            <p:cNvPr id="9" name="椭圆 8"/>
            <p:cNvSpPr/>
            <p:nvPr/>
          </p:nvSpPr>
          <p:spPr>
            <a:xfrm>
              <a:off x="970148" y="1720288"/>
              <a:ext cx="2370299" cy="2370299"/>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prstClr val="white"/>
                </a:solidFill>
                <a:cs typeface="+mn-ea"/>
                <a:sym typeface="+mn-lt"/>
              </a:endParaRPr>
            </a:p>
          </p:txBody>
        </p:sp>
        <p:sp>
          <p:nvSpPr>
            <p:cNvPr id="10" name="矩形 9"/>
            <p:cNvSpPr/>
            <p:nvPr/>
          </p:nvSpPr>
          <p:spPr>
            <a:xfrm>
              <a:off x="1253612" y="2905439"/>
              <a:ext cx="1946788" cy="45719"/>
            </a:xfrm>
            <a:prstGeom prst="rect">
              <a:avLst/>
            </a:prstGeom>
            <a:solidFill>
              <a:schemeClr val="bg1"/>
            </a:solidFill>
            <a:ln>
              <a:noFill/>
            </a:ln>
            <a:effectLst>
              <a:outerShdw blurRad="241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noAutofit/>
            </a:bodyPr>
            <a:lstStyle/>
            <a:p>
              <a:pPr algn="ctr" defTabSz="1219200"/>
              <a:endParaRPr lang="zh-CN" altLang="en-US" sz="1800">
                <a:solidFill>
                  <a:prstClr val="white"/>
                </a:solidFill>
                <a:cs typeface="+mn-ea"/>
                <a:sym typeface="+mn-lt"/>
              </a:endParaRPr>
            </a:p>
          </p:txBody>
        </p:sp>
        <p:sp>
          <p:nvSpPr>
            <p:cNvPr id="11" name="Freeform 815"/>
            <p:cNvSpPr>
              <a:spLocks noEditPoints="1"/>
            </p:cNvSpPr>
            <p:nvPr/>
          </p:nvSpPr>
          <p:spPr bwMode="auto">
            <a:xfrm>
              <a:off x="1253615" y="2636521"/>
              <a:ext cx="316107" cy="246084"/>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p:spPr>
          <p:txBody>
            <a:bodyPr vert="horz" wrap="square" lIns="68580" tIns="34292" rIns="68580" bIns="34292" numCol="1" anchor="t" anchorCtr="0" compatLnSpc="1"/>
            <a:lstStyle/>
            <a:p>
              <a:pPr defTabSz="1219200"/>
              <a:endParaRPr lang="zh-CN" altLang="en-US" sz="1350">
                <a:solidFill>
                  <a:prstClr val="black"/>
                </a:solidFill>
                <a:cs typeface="+mn-ea"/>
                <a:sym typeface="+mn-lt"/>
              </a:endParaRPr>
            </a:p>
          </p:txBody>
        </p:sp>
        <p:sp>
          <p:nvSpPr>
            <p:cNvPr id="12" name="矩形 11"/>
            <p:cNvSpPr/>
            <p:nvPr/>
          </p:nvSpPr>
          <p:spPr>
            <a:xfrm>
              <a:off x="1694369" y="2084071"/>
              <a:ext cx="1260280" cy="1015663"/>
            </a:xfrm>
            <a:prstGeom prst="rect">
              <a:avLst/>
            </a:prstGeom>
          </p:spPr>
          <p:txBody>
            <a:bodyPr wrap="none">
              <a:spAutoFit/>
            </a:bodyPr>
            <a:lstStyle/>
            <a:p>
              <a:pPr algn="ctr" defTabSz="1219200"/>
              <a:r>
                <a:rPr lang="en-US" altLang="zh-CN" sz="6000" dirty="0">
                  <a:solidFill>
                    <a:prstClr val="white"/>
                  </a:solidFill>
                  <a:cs typeface="+mn-ea"/>
                  <a:sym typeface="+mn-lt"/>
                </a:rPr>
                <a:t>42</a:t>
              </a:r>
              <a:r>
                <a:rPr lang="en-US" altLang="zh-CN" sz="3600" dirty="0">
                  <a:solidFill>
                    <a:prstClr val="white"/>
                  </a:solidFill>
                  <a:cs typeface="+mn-ea"/>
                  <a:sym typeface="+mn-lt"/>
                </a:rPr>
                <a:t>%</a:t>
              </a:r>
              <a:endParaRPr lang="zh-CN" altLang="en-US" sz="6000" dirty="0">
                <a:solidFill>
                  <a:prstClr val="white"/>
                </a:solidFill>
                <a:cs typeface="+mn-ea"/>
                <a:sym typeface="+mn-lt"/>
              </a:endParaRPr>
            </a:p>
          </p:txBody>
        </p:sp>
        <p:sp>
          <p:nvSpPr>
            <p:cNvPr id="13" name="矩形 12"/>
            <p:cNvSpPr/>
            <p:nvPr/>
          </p:nvSpPr>
          <p:spPr>
            <a:xfrm>
              <a:off x="1396857" y="3150423"/>
              <a:ext cx="1555234" cy="420564"/>
            </a:xfrm>
            <a:prstGeom prst="rect">
              <a:avLst/>
            </a:prstGeom>
            <a:noFill/>
          </p:spPr>
          <p:txBody>
            <a:bodyPr wrap="none">
              <a:spAutoFit/>
            </a:bodyPr>
            <a:lstStyle/>
            <a:p>
              <a:pPr algn="ctr" defTabSz="1219200"/>
              <a:r>
                <a:rPr lang="zh-CN" altLang="en-US" sz="2135" b="1" dirty="0">
                  <a:solidFill>
                    <a:prstClr val="white"/>
                  </a:solidFill>
                  <a:cs typeface="+mn-ea"/>
                  <a:sym typeface="+mn-lt"/>
                </a:rPr>
                <a:t>业绩增长率</a:t>
              </a:r>
            </a:p>
          </p:txBody>
        </p:sp>
      </p:grpSp>
      <p:grpSp>
        <p:nvGrpSpPr>
          <p:cNvPr id="14" name="组合 13"/>
          <p:cNvGrpSpPr/>
          <p:nvPr/>
        </p:nvGrpSpPr>
        <p:grpSpPr>
          <a:xfrm>
            <a:off x="4910850" y="1720641"/>
            <a:ext cx="2396095" cy="2370299"/>
            <a:chOff x="4910850" y="1720641"/>
            <a:chExt cx="2396095" cy="2370299"/>
          </a:xfrm>
        </p:grpSpPr>
        <p:sp>
          <p:nvSpPr>
            <p:cNvPr id="15" name="椭圆 14"/>
            <p:cNvSpPr/>
            <p:nvPr/>
          </p:nvSpPr>
          <p:spPr>
            <a:xfrm>
              <a:off x="4910850" y="1720641"/>
              <a:ext cx="2370299" cy="2370299"/>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prstClr val="white"/>
                </a:solidFill>
                <a:cs typeface="+mn-ea"/>
                <a:sym typeface="+mn-lt"/>
              </a:endParaRPr>
            </a:p>
          </p:txBody>
        </p:sp>
        <p:sp>
          <p:nvSpPr>
            <p:cNvPr id="16" name="矩形 15"/>
            <p:cNvSpPr/>
            <p:nvPr/>
          </p:nvSpPr>
          <p:spPr>
            <a:xfrm>
              <a:off x="5146169" y="2883650"/>
              <a:ext cx="1946788" cy="45719"/>
            </a:xfrm>
            <a:prstGeom prst="rect">
              <a:avLst/>
            </a:prstGeom>
            <a:solidFill>
              <a:schemeClr val="bg1"/>
            </a:solidFill>
            <a:ln>
              <a:noFill/>
            </a:ln>
            <a:effectLst>
              <a:outerShdw blurRad="241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noAutofit/>
            </a:bodyPr>
            <a:lstStyle/>
            <a:p>
              <a:pPr algn="ctr" defTabSz="1219200"/>
              <a:endParaRPr lang="zh-CN" altLang="en-US" sz="1800">
                <a:solidFill>
                  <a:prstClr val="white"/>
                </a:solidFill>
                <a:cs typeface="+mn-ea"/>
                <a:sym typeface="+mn-lt"/>
              </a:endParaRPr>
            </a:p>
          </p:txBody>
        </p:sp>
        <p:sp>
          <p:nvSpPr>
            <p:cNvPr id="17" name="Freeform 416"/>
            <p:cNvSpPr>
              <a:spLocks noEditPoints="1"/>
            </p:cNvSpPr>
            <p:nvPr/>
          </p:nvSpPr>
          <p:spPr bwMode="auto">
            <a:xfrm>
              <a:off x="5139819" y="2611108"/>
              <a:ext cx="367751" cy="229303"/>
            </a:xfrm>
            <a:custGeom>
              <a:avLst/>
              <a:gdLst>
                <a:gd name="T0" fmla="*/ 43 w 72"/>
                <a:gd name="T1" fmla="*/ 12 h 45"/>
                <a:gd name="T2" fmla="*/ 52 w 72"/>
                <a:gd name="T3" fmla="*/ 3 h 45"/>
                <a:gd name="T4" fmla="*/ 72 w 72"/>
                <a:gd name="T5" fmla="*/ 22 h 45"/>
                <a:gd name="T6" fmla="*/ 69 w 72"/>
                <a:gd name="T7" fmla="*/ 25 h 45"/>
                <a:gd name="T8" fmla="*/ 67 w 72"/>
                <a:gd name="T9" fmla="*/ 23 h 45"/>
                <a:gd name="T10" fmla="*/ 67 w 72"/>
                <a:gd name="T11" fmla="*/ 39 h 45"/>
                <a:gd name="T12" fmla="*/ 47 w 72"/>
                <a:gd name="T13" fmla="*/ 39 h 45"/>
                <a:gd name="T14" fmla="*/ 47 w 72"/>
                <a:gd name="T15" fmla="*/ 31 h 45"/>
                <a:gd name="T16" fmla="*/ 55 w 72"/>
                <a:gd name="T17" fmla="*/ 24 h 45"/>
                <a:gd name="T18" fmla="*/ 43 w 72"/>
                <a:gd name="T19" fmla="*/ 12 h 45"/>
                <a:gd name="T20" fmla="*/ 0 w 72"/>
                <a:gd name="T21" fmla="*/ 24 h 45"/>
                <a:gd name="T22" fmla="*/ 4 w 72"/>
                <a:gd name="T23" fmla="*/ 27 h 45"/>
                <a:gd name="T24" fmla="*/ 7 w 72"/>
                <a:gd name="T25" fmla="*/ 24 h 45"/>
                <a:gd name="T26" fmla="*/ 7 w 72"/>
                <a:gd name="T27" fmla="*/ 45 h 45"/>
                <a:gd name="T28" fmla="*/ 44 w 72"/>
                <a:gd name="T29" fmla="*/ 45 h 45"/>
                <a:gd name="T30" fmla="*/ 44 w 72"/>
                <a:gd name="T31" fmla="*/ 25 h 45"/>
                <a:gd name="T32" fmla="*/ 46 w 72"/>
                <a:gd name="T33" fmla="*/ 27 h 45"/>
                <a:gd name="T34" fmla="*/ 50 w 72"/>
                <a:gd name="T35" fmla="*/ 24 h 45"/>
                <a:gd name="T36" fmla="*/ 25 w 72"/>
                <a:gd name="T37" fmla="*/ 0 h 45"/>
                <a:gd name="T38" fmla="*/ 0 w 72"/>
                <a:gd name="T39"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45">
                  <a:moveTo>
                    <a:pt x="43" y="12"/>
                  </a:moveTo>
                  <a:cubicBezTo>
                    <a:pt x="46" y="9"/>
                    <a:pt x="49" y="6"/>
                    <a:pt x="52" y="3"/>
                  </a:cubicBezTo>
                  <a:cubicBezTo>
                    <a:pt x="72" y="22"/>
                    <a:pt x="72" y="22"/>
                    <a:pt x="72" y="22"/>
                  </a:cubicBezTo>
                  <a:cubicBezTo>
                    <a:pt x="69" y="25"/>
                    <a:pt x="69" y="25"/>
                    <a:pt x="69" y="25"/>
                  </a:cubicBezTo>
                  <a:cubicBezTo>
                    <a:pt x="67" y="23"/>
                    <a:pt x="67" y="23"/>
                    <a:pt x="67" y="23"/>
                  </a:cubicBezTo>
                  <a:cubicBezTo>
                    <a:pt x="67" y="39"/>
                    <a:pt x="67" y="39"/>
                    <a:pt x="67" y="39"/>
                  </a:cubicBezTo>
                  <a:cubicBezTo>
                    <a:pt x="47" y="39"/>
                    <a:pt x="47" y="39"/>
                    <a:pt x="47" y="39"/>
                  </a:cubicBezTo>
                  <a:cubicBezTo>
                    <a:pt x="47" y="31"/>
                    <a:pt x="47" y="31"/>
                    <a:pt x="47" y="31"/>
                  </a:cubicBezTo>
                  <a:cubicBezTo>
                    <a:pt x="55" y="24"/>
                    <a:pt x="55" y="24"/>
                    <a:pt x="55" y="24"/>
                  </a:cubicBezTo>
                  <a:cubicBezTo>
                    <a:pt x="43" y="12"/>
                    <a:pt x="43" y="12"/>
                    <a:pt x="43" y="12"/>
                  </a:cubicBezTo>
                  <a:close/>
                  <a:moveTo>
                    <a:pt x="0" y="24"/>
                  </a:moveTo>
                  <a:cubicBezTo>
                    <a:pt x="4" y="27"/>
                    <a:pt x="4" y="27"/>
                    <a:pt x="4" y="27"/>
                  </a:cubicBezTo>
                  <a:cubicBezTo>
                    <a:pt x="7" y="24"/>
                    <a:pt x="7" y="24"/>
                    <a:pt x="7" y="24"/>
                  </a:cubicBezTo>
                  <a:cubicBezTo>
                    <a:pt x="7" y="45"/>
                    <a:pt x="7" y="45"/>
                    <a:pt x="7" y="45"/>
                  </a:cubicBezTo>
                  <a:cubicBezTo>
                    <a:pt x="44" y="45"/>
                    <a:pt x="44" y="45"/>
                    <a:pt x="44" y="45"/>
                  </a:cubicBezTo>
                  <a:cubicBezTo>
                    <a:pt x="44" y="25"/>
                    <a:pt x="44" y="25"/>
                    <a:pt x="44" y="25"/>
                  </a:cubicBezTo>
                  <a:cubicBezTo>
                    <a:pt x="46" y="27"/>
                    <a:pt x="46" y="27"/>
                    <a:pt x="46" y="27"/>
                  </a:cubicBezTo>
                  <a:cubicBezTo>
                    <a:pt x="50" y="24"/>
                    <a:pt x="50" y="24"/>
                    <a:pt x="50" y="24"/>
                  </a:cubicBezTo>
                  <a:cubicBezTo>
                    <a:pt x="25" y="0"/>
                    <a:pt x="25" y="0"/>
                    <a:pt x="25" y="0"/>
                  </a:cubicBezTo>
                  <a:cubicBezTo>
                    <a:pt x="17" y="8"/>
                    <a:pt x="8" y="16"/>
                    <a:pt x="0" y="24"/>
                  </a:cubicBezTo>
                  <a:close/>
                </a:path>
              </a:pathLst>
            </a:custGeom>
            <a:solidFill>
              <a:schemeClr val="bg1"/>
            </a:solidFill>
            <a:ln>
              <a:noFill/>
            </a:ln>
          </p:spPr>
          <p:txBody>
            <a:bodyPr vert="horz" wrap="square" lIns="68580" tIns="34292" rIns="68580" bIns="34292" numCol="1" anchor="t" anchorCtr="0" compatLnSpc="1"/>
            <a:lstStyle/>
            <a:p>
              <a:pPr defTabSz="1219200"/>
              <a:endParaRPr lang="zh-CN" altLang="en-US" sz="1350">
                <a:solidFill>
                  <a:schemeClr val="bg1"/>
                </a:solidFill>
                <a:cs typeface="+mn-ea"/>
                <a:sym typeface="+mn-lt"/>
              </a:endParaRPr>
            </a:p>
          </p:txBody>
        </p:sp>
        <p:sp>
          <p:nvSpPr>
            <p:cNvPr id="18" name="矩形 17"/>
            <p:cNvSpPr/>
            <p:nvPr/>
          </p:nvSpPr>
          <p:spPr>
            <a:xfrm>
              <a:off x="5293410" y="2027800"/>
              <a:ext cx="2013535" cy="1015663"/>
            </a:xfrm>
            <a:prstGeom prst="rect">
              <a:avLst/>
            </a:prstGeom>
          </p:spPr>
          <p:txBody>
            <a:bodyPr wrap="square">
              <a:spAutoFit/>
            </a:bodyPr>
            <a:lstStyle/>
            <a:p>
              <a:pPr algn="ctr" defTabSz="1219200"/>
              <a:r>
                <a:rPr lang="en-US" altLang="zh-CN" sz="6000" dirty="0">
                  <a:solidFill>
                    <a:schemeClr val="bg1"/>
                  </a:solidFill>
                  <a:cs typeface="+mn-ea"/>
                  <a:sym typeface="+mn-lt"/>
                </a:rPr>
                <a:t>4.5</a:t>
              </a:r>
              <a:r>
                <a:rPr lang="zh-CN" altLang="en-US" sz="3600" dirty="0">
                  <a:solidFill>
                    <a:schemeClr val="bg1"/>
                  </a:solidFill>
                  <a:cs typeface="+mn-ea"/>
                  <a:sym typeface="+mn-lt"/>
                </a:rPr>
                <a:t>万</a:t>
              </a:r>
            </a:p>
          </p:txBody>
        </p:sp>
        <p:sp>
          <p:nvSpPr>
            <p:cNvPr id="20" name="矩形 19"/>
            <p:cNvSpPr/>
            <p:nvPr/>
          </p:nvSpPr>
          <p:spPr>
            <a:xfrm>
              <a:off x="5472654" y="3150424"/>
              <a:ext cx="1281121" cy="420564"/>
            </a:xfrm>
            <a:prstGeom prst="rect">
              <a:avLst/>
            </a:prstGeom>
            <a:noFill/>
          </p:spPr>
          <p:txBody>
            <a:bodyPr wrap="none">
              <a:spAutoFit/>
            </a:bodyPr>
            <a:lstStyle/>
            <a:p>
              <a:pPr algn="ctr" defTabSz="1219200"/>
              <a:r>
                <a:rPr lang="zh-CN" altLang="en-US" sz="2135" b="1" dirty="0">
                  <a:solidFill>
                    <a:schemeClr val="bg1"/>
                  </a:solidFill>
                  <a:cs typeface="+mn-ea"/>
                  <a:sym typeface="+mn-lt"/>
                </a:rPr>
                <a:t>人增业绩</a:t>
              </a:r>
            </a:p>
          </p:txBody>
        </p:sp>
      </p:grpSp>
      <p:grpSp>
        <p:nvGrpSpPr>
          <p:cNvPr id="21" name="组合 20"/>
          <p:cNvGrpSpPr/>
          <p:nvPr/>
        </p:nvGrpSpPr>
        <p:grpSpPr>
          <a:xfrm>
            <a:off x="8318987" y="1697455"/>
            <a:ext cx="2370299" cy="2370299"/>
            <a:chOff x="8851552" y="1720287"/>
            <a:chExt cx="2370299" cy="2370299"/>
          </a:xfrm>
        </p:grpSpPr>
        <p:sp>
          <p:nvSpPr>
            <p:cNvPr id="24" name="椭圆 23"/>
            <p:cNvSpPr/>
            <p:nvPr/>
          </p:nvSpPr>
          <p:spPr>
            <a:xfrm>
              <a:off x="8851552" y="1720287"/>
              <a:ext cx="2370299" cy="2370299"/>
            </a:xfrm>
            <a:prstGeom prst="ellipse">
              <a:avLst/>
            </a:prstGeom>
            <a:solidFill>
              <a:srgbClr val="9CA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prstClr val="white"/>
                </a:solidFill>
                <a:cs typeface="+mn-ea"/>
                <a:sym typeface="+mn-lt"/>
              </a:endParaRPr>
            </a:p>
          </p:txBody>
        </p:sp>
        <p:sp>
          <p:nvSpPr>
            <p:cNvPr id="25" name="矩形 24"/>
            <p:cNvSpPr/>
            <p:nvPr/>
          </p:nvSpPr>
          <p:spPr>
            <a:xfrm>
              <a:off x="9061075" y="2939921"/>
              <a:ext cx="1946788" cy="45719"/>
            </a:xfrm>
            <a:prstGeom prst="rect">
              <a:avLst/>
            </a:prstGeom>
            <a:solidFill>
              <a:schemeClr val="bg1"/>
            </a:solidFill>
            <a:ln>
              <a:noFill/>
            </a:ln>
            <a:effectLst>
              <a:outerShdw blurRad="241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noAutofit/>
            </a:bodyPr>
            <a:lstStyle/>
            <a:p>
              <a:pPr algn="ctr" defTabSz="1219200"/>
              <a:endParaRPr lang="zh-CN" altLang="en-US" sz="1800">
                <a:solidFill>
                  <a:prstClr val="white"/>
                </a:solidFill>
                <a:cs typeface="+mn-ea"/>
                <a:sym typeface="+mn-lt"/>
              </a:endParaRPr>
            </a:p>
          </p:txBody>
        </p:sp>
        <p:sp>
          <p:nvSpPr>
            <p:cNvPr id="26" name="Freeform 416"/>
            <p:cNvSpPr>
              <a:spLocks noEditPoints="1"/>
            </p:cNvSpPr>
            <p:nvPr/>
          </p:nvSpPr>
          <p:spPr bwMode="auto">
            <a:xfrm>
              <a:off x="9054725" y="2667379"/>
              <a:ext cx="367751" cy="229303"/>
            </a:xfrm>
            <a:custGeom>
              <a:avLst/>
              <a:gdLst>
                <a:gd name="T0" fmla="*/ 43 w 72"/>
                <a:gd name="T1" fmla="*/ 12 h 45"/>
                <a:gd name="T2" fmla="*/ 52 w 72"/>
                <a:gd name="T3" fmla="*/ 3 h 45"/>
                <a:gd name="T4" fmla="*/ 72 w 72"/>
                <a:gd name="T5" fmla="*/ 22 h 45"/>
                <a:gd name="T6" fmla="*/ 69 w 72"/>
                <a:gd name="T7" fmla="*/ 25 h 45"/>
                <a:gd name="T8" fmla="*/ 67 w 72"/>
                <a:gd name="T9" fmla="*/ 23 h 45"/>
                <a:gd name="T10" fmla="*/ 67 w 72"/>
                <a:gd name="T11" fmla="*/ 39 h 45"/>
                <a:gd name="T12" fmla="*/ 47 w 72"/>
                <a:gd name="T13" fmla="*/ 39 h 45"/>
                <a:gd name="T14" fmla="*/ 47 w 72"/>
                <a:gd name="T15" fmla="*/ 31 h 45"/>
                <a:gd name="T16" fmla="*/ 55 w 72"/>
                <a:gd name="T17" fmla="*/ 24 h 45"/>
                <a:gd name="T18" fmla="*/ 43 w 72"/>
                <a:gd name="T19" fmla="*/ 12 h 45"/>
                <a:gd name="T20" fmla="*/ 0 w 72"/>
                <a:gd name="T21" fmla="*/ 24 h 45"/>
                <a:gd name="T22" fmla="*/ 4 w 72"/>
                <a:gd name="T23" fmla="*/ 27 h 45"/>
                <a:gd name="T24" fmla="*/ 7 w 72"/>
                <a:gd name="T25" fmla="*/ 24 h 45"/>
                <a:gd name="T26" fmla="*/ 7 w 72"/>
                <a:gd name="T27" fmla="*/ 45 h 45"/>
                <a:gd name="T28" fmla="*/ 44 w 72"/>
                <a:gd name="T29" fmla="*/ 45 h 45"/>
                <a:gd name="T30" fmla="*/ 44 w 72"/>
                <a:gd name="T31" fmla="*/ 25 h 45"/>
                <a:gd name="T32" fmla="*/ 46 w 72"/>
                <a:gd name="T33" fmla="*/ 27 h 45"/>
                <a:gd name="T34" fmla="*/ 50 w 72"/>
                <a:gd name="T35" fmla="*/ 24 h 45"/>
                <a:gd name="T36" fmla="*/ 25 w 72"/>
                <a:gd name="T37" fmla="*/ 0 h 45"/>
                <a:gd name="T38" fmla="*/ 0 w 72"/>
                <a:gd name="T39"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45">
                  <a:moveTo>
                    <a:pt x="43" y="12"/>
                  </a:moveTo>
                  <a:cubicBezTo>
                    <a:pt x="46" y="9"/>
                    <a:pt x="49" y="6"/>
                    <a:pt x="52" y="3"/>
                  </a:cubicBezTo>
                  <a:cubicBezTo>
                    <a:pt x="72" y="22"/>
                    <a:pt x="72" y="22"/>
                    <a:pt x="72" y="22"/>
                  </a:cubicBezTo>
                  <a:cubicBezTo>
                    <a:pt x="69" y="25"/>
                    <a:pt x="69" y="25"/>
                    <a:pt x="69" y="25"/>
                  </a:cubicBezTo>
                  <a:cubicBezTo>
                    <a:pt x="67" y="23"/>
                    <a:pt x="67" y="23"/>
                    <a:pt x="67" y="23"/>
                  </a:cubicBezTo>
                  <a:cubicBezTo>
                    <a:pt x="67" y="39"/>
                    <a:pt x="67" y="39"/>
                    <a:pt x="67" y="39"/>
                  </a:cubicBezTo>
                  <a:cubicBezTo>
                    <a:pt x="47" y="39"/>
                    <a:pt x="47" y="39"/>
                    <a:pt x="47" y="39"/>
                  </a:cubicBezTo>
                  <a:cubicBezTo>
                    <a:pt x="47" y="31"/>
                    <a:pt x="47" y="31"/>
                    <a:pt x="47" y="31"/>
                  </a:cubicBezTo>
                  <a:cubicBezTo>
                    <a:pt x="55" y="24"/>
                    <a:pt x="55" y="24"/>
                    <a:pt x="55" y="24"/>
                  </a:cubicBezTo>
                  <a:cubicBezTo>
                    <a:pt x="43" y="12"/>
                    <a:pt x="43" y="12"/>
                    <a:pt x="43" y="12"/>
                  </a:cubicBezTo>
                  <a:close/>
                  <a:moveTo>
                    <a:pt x="0" y="24"/>
                  </a:moveTo>
                  <a:cubicBezTo>
                    <a:pt x="4" y="27"/>
                    <a:pt x="4" y="27"/>
                    <a:pt x="4" y="27"/>
                  </a:cubicBezTo>
                  <a:cubicBezTo>
                    <a:pt x="7" y="24"/>
                    <a:pt x="7" y="24"/>
                    <a:pt x="7" y="24"/>
                  </a:cubicBezTo>
                  <a:cubicBezTo>
                    <a:pt x="7" y="45"/>
                    <a:pt x="7" y="45"/>
                    <a:pt x="7" y="45"/>
                  </a:cubicBezTo>
                  <a:cubicBezTo>
                    <a:pt x="44" y="45"/>
                    <a:pt x="44" y="45"/>
                    <a:pt x="44" y="45"/>
                  </a:cubicBezTo>
                  <a:cubicBezTo>
                    <a:pt x="44" y="25"/>
                    <a:pt x="44" y="25"/>
                    <a:pt x="44" y="25"/>
                  </a:cubicBezTo>
                  <a:cubicBezTo>
                    <a:pt x="46" y="27"/>
                    <a:pt x="46" y="27"/>
                    <a:pt x="46" y="27"/>
                  </a:cubicBezTo>
                  <a:cubicBezTo>
                    <a:pt x="50" y="24"/>
                    <a:pt x="50" y="24"/>
                    <a:pt x="50" y="24"/>
                  </a:cubicBezTo>
                  <a:cubicBezTo>
                    <a:pt x="25" y="0"/>
                    <a:pt x="25" y="0"/>
                    <a:pt x="25" y="0"/>
                  </a:cubicBezTo>
                  <a:cubicBezTo>
                    <a:pt x="17" y="8"/>
                    <a:pt x="8" y="16"/>
                    <a:pt x="0" y="24"/>
                  </a:cubicBezTo>
                  <a:close/>
                </a:path>
              </a:pathLst>
            </a:custGeom>
            <a:solidFill>
              <a:schemeClr val="bg1"/>
            </a:solidFill>
            <a:ln>
              <a:noFill/>
            </a:ln>
          </p:spPr>
          <p:txBody>
            <a:bodyPr vert="horz" wrap="square" lIns="68580" tIns="34292" rIns="68580" bIns="34292" numCol="1" anchor="t" anchorCtr="0" compatLnSpc="1"/>
            <a:lstStyle/>
            <a:p>
              <a:pPr defTabSz="1219200"/>
              <a:endParaRPr lang="zh-CN" altLang="en-US" sz="1350">
                <a:solidFill>
                  <a:schemeClr val="bg1"/>
                </a:solidFill>
                <a:cs typeface="+mn-ea"/>
                <a:sym typeface="+mn-lt"/>
              </a:endParaRPr>
            </a:p>
          </p:txBody>
        </p:sp>
        <p:sp>
          <p:nvSpPr>
            <p:cNvPr id="27" name="矩形 26"/>
            <p:cNvSpPr/>
            <p:nvPr/>
          </p:nvSpPr>
          <p:spPr>
            <a:xfrm>
              <a:off x="9208316" y="2084071"/>
              <a:ext cx="2013535" cy="1015663"/>
            </a:xfrm>
            <a:prstGeom prst="rect">
              <a:avLst/>
            </a:prstGeom>
          </p:spPr>
          <p:txBody>
            <a:bodyPr wrap="square">
              <a:spAutoFit/>
            </a:bodyPr>
            <a:lstStyle/>
            <a:p>
              <a:pPr algn="ctr" defTabSz="1219200"/>
              <a:r>
                <a:rPr lang="en-US" altLang="zh-CN" sz="6000" dirty="0">
                  <a:solidFill>
                    <a:schemeClr val="bg1"/>
                  </a:solidFill>
                  <a:cs typeface="+mn-ea"/>
                  <a:sym typeface="+mn-lt"/>
                </a:rPr>
                <a:t>3.6</a:t>
              </a:r>
              <a:r>
                <a:rPr lang="en-US" altLang="zh-CN" sz="3600" dirty="0">
                  <a:solidFill>
                    <a:schemeClr val="bg1"/>
                  </a:solidFill>
                  <a:cs typeface="+mn-ea"/>
                  <a:sym typeface="+mn-lt"/>
                </a:rPr>
                <a:t>%</a:t>
              </a:r>
              <a:endParaRPr lang="zh-CN" altLang="en-US" sz="3600" dirty="0">
                <a:solidFill>
                  <a:schemeClr val="bg1"/>
                </a:solidFill>
                <a:cs typeface="+mn-ea"/>
                <a:sym typeface="+mn-lt"/>
              </a:endParaRPr>
            </a:p>
          </p:txBody>
        </p:sp>
        <p:sp>
          <p:nvSpPr>
            <p:cNvPr id="28" name="矩形 27"/>
            <p:cNvSpPr/>
            <p:nvPr/>
          </p:nvSpPr>
          <p:spPr>
            <a:xfrm>
              <a:off x="9387560" y="3206695"/>
              <a:ext cx="1281120" cy="420564"/>
            </a:xfrm>
            <a:prstGeom prst="rect">
              <a:avLst/>
            </a:prstGeom>
            <a:noFill/>
          </p:spPr>
          <p:txBody>
            <a:bodyPr wrap="none">
              <a:spAutoFit/>
            </a:bodyPr>
            <a:lstStyle/>
            <a:p>
              <a:pPr algn="ctr" defTabSz="1219200"/>
              <a:r>
                <a:rPr lang="zh-CN" altLang="en-US" sz="2135" b="1" dirty="0">
                  <a:solidFill>
                    <a:schemeClr val="bg1"/>
                  </a:solidFill>
                  <a:cs typeface="+mn-ea"/>
                  <a:sym typeface="+mn-lt"/>
                </a:rPr>
                <a:t>环比增长</a:t>
              </a:r>
            </a:p>
          </p:txBody>
        </p:sp>
      </p:grpSp>
      <p:sp>
        <p:nvSpPr>
          <p:cNvPr id="29" name="矩形 28"/>
          <p:cNvSpPr/>
          <p:nvPr/>
        </p:nvSpPr>
        <p:spPr>
          <a:xfrm>
            <a:off x="1073103" y="4242572"/>
            <a:ext cx="3229520" cy="1569660"/>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30" name="矩形 29"/>
          <p:cNvSpPr/>
          <p:nvPr/>
        </p:nvSpPr>
        <p:spPr>
          <a:xfrm>
            <a:off x="4481239" y="4242572"/>
            <a:ext cx="3229520" cy="1569660"/>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31" name="矩形 30"/>
          <p:cNvSpPr/>
          <p:nvPr/>
        </p:nvSpPr>
        <p:spPr>
          <a:xfrm>
            <a:off x="7889377" y="4250598"/>
            <a:ext cx="3229520" cy="1569660"/>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a:off x="-1923880" y="400223"/>
            <a:ext cx="8232660" cy="5521099"/>
          </a:xfrm>
          <a:prstGeom prst="rect">
            <a:avLst/>
          </a:prstGeom>
        </p:spPr>
      </p:pic>
      <p:pic>
        <p:nvPicPr>
          <p:cNvPr id="19" name="图片 18"/>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flipH="1">
            <a:off x="5883222" y="400224"/>
            <a:ext cx="8232660" cy="5521099"/>
          </a:xfrm>
          <a:prstGeom prst="rect">
            <a:avLst/>
          </a:prstGeom>
        </p:spPr>
      </p:pic>
      <p:grpSp>
        <p:nvGrpSpPr>
          <p:cNvPr id="2" name="组合 1"/>
          <p:cNvGrpSpPr/>
          <p:nvPr/>
        </p:nvGrpSpPr>
        <p:grpSpPr>
          <a:xfrm>
            <a:off x="3886202" y="389968"/>
            <a:ext cx="4715152" cy="803070"/>
            <a:chOff x="6062432" y="1399618"/>
            <a:chExt cx="4715152" cy="803070"/>
          </a:xfrm>
        </p:grpSpPr>
        <p:sp>
          <p:nvSpPr>
            <p:cNvPr id="22" name="文本框 21"/>
            <p:cNvSpPr txBox="1"/>
            <p:nvPr/>
          </p:nvSpPr>
          <p:spPr>
            <a:xfrm>
              <a:off x="6062432" y="1399618"/>
              <a:ext cx="4419598" cy="584775"/>
            </a:xfrm>
            <a:prstGeom prst="rect">
              <a:avLst/>
            </a:prstGeom>
            <a:noFill/>
          </p:spPr>
          <p:txBody>
            <a:bodyPr wrap="square" rtlCol="0">
              <a:spAutoFit/>
            </a:bodyPr>
            <a:lstStyle/>
            <a:p>
              <a:r>
                <a:rPr lang="zh-CN" altLang="en-US" sz="3200" dirty="0">
                  <a:solidFill>
                    <a:srgbClr val="9CAFD2"/>
                  </a:solidFill>
                  <a:cs typeface="+mn-ea"/>
                  <a:sym typeface="+mn-lt"/>
                </a:rPr>
                <a:t>请在此处添加标题内容</a:t>
              </a:r>
            </a:p>
          </p:txBody>
        </p:sp>
        <p:sp>
          <p:nvSpPr>
            <p:cNvPr id="23" name="矩形 22"/>
            <p:cNvSpPr/>
            <p:nvPr/>
          </p:nvSpPr>
          <p:spPr>
            <a:xfrm>
              <a:off x="6380226" y="1864134"/>
              <a:ext cx="4397358" cy="338554"/>
            </a:xfrm>
            <a:prstGeom prst="rect">
              <a:avLst/>
            </a:prstGeom>
          </p:spPr>
          <p:txBody>
            <a:bodyPr wrap="none">
              <a:spAutoFit/>
            </a:bodyPr>
            <a:lstStyle/>
            <a:p>
              <a:r>
                <a:rPr lang="en-US" altLang="zh-CN" sz="1600" spc="300" dirty="0">
                  <a:solidFill>
                    <a:srgbClr val="9CAFD2"/>
                  </a:solidFill>
                  <a:cs typeface="+mn-ea"/>
                  <a:sym typeface="+mn-lt"/>
                </a:rPr>
                <a:t>Please add the title content here</a:t>
              </a:r>
              <a:endParaRPr lang="zh-CN" altLang="en-US" sz="1600" spc="300" dirty="0">
                <a:solidFill>
                  <a:srgbClr val="9CAFD2"/>
                </a:solidFill>
                <a:cs typeface="+mn-ea"/>
                <a:sym typeface="+mn-lt"/>
              </a:endParaRPr>
            </a:p>
          </p:txBody>
        </p:sp>
      </p:grpSp>
      <p:sp>
        <p:nvSpPr>
          <p:cNvPr id="40" name="文本框 10">
            <a:extLst>
              <a:ext uri="{FF2B5EF4-FFF2-40B4-BE49-F238E27FC236}">
                <a16:creationId xmlns:a16="http://schemas.microsoft.com/office/drawing/2014/main" id="{932215F4-2302-5F36-1A35-639C8121624E}"/>
              </a:ext>
            </a:extLst>
          </p:cNvPr>
          <p:cNvSpPr txBox="1"/>
          <p:nvPr/>
        </p:nvSpPr>
        <p:spPr>
          <a:xfrm>
            <a:off x="2356788" y="4024831"/>
            <a:ext cx="3976913" cy="7875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cs typeface="+mn-ea"/>
                <a:sym typeface="+mn-lt"/>
              </a:rPr>
              <a:t>您的内容打在这里，或者在此框中选择粘贴，并选择只保留文字。</a:t>
            </a:r>
          </a:p>
        </p:txBody>
      </p:sp>
      <p:sp>
        <p:nvSpPr>
          <p:cNvPr id="41" name="椭圆 40">
            <a:extLst>
              <a:ext uri="{FF2B5EF4-FFF2-40B4-BE49-F238E27FC236}">
                <a16:creationId xmlns:a16="http://schemas.microsoft.com/office/drawing/2014/main" id="{DB8D6F17-796F-AE10-B533-7D483DC56202}"/>
              </a:ext>
            </a:extLst>
          </p:cNvPr>
          <p:cNvSpPr/>
          <p:nvPr/>
        </p:nvSpPr>
        <p:spPr>
          <a:xfrm>
            <a:off x="1628579" y="4054488"/>
            <a:ext cx="728208" cy="728208"/>
          </a:xfrm>
          <a:prstGeom prst="ellipse">
            <a:avLst/>
          </a:prstGeom>
          <a:solidFill>
            <a:srgbClr val="9CAF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sp>
        <p:nvSpPr>
          <p:cNvPr id="38" name="文本框 8">
            <a:extLst>
              <a:ext uri="{FF2B5EF4-FFF2-40B4-BE49-F238E27FC236}">
                <a16:creationId xmlns:a16="http://schemas.microsoft.com/office/drawing/2014/main" id="{5CC49C7F-E401-51B2-837D-F5F8916CB641}"/>
              </a:ext>
            </a:extLst>
          </p:cNvPr>
          <p:cNvSpPr txBox="1"/>
          <p:nvPr/>
        </p:nvSpPr>
        <p:spPr>
          <a:xfrm>
            <a:off x="2356788" y="5058726"/>
            <a:ext cx="3976913" cy="7875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cs typeface="+mn-ea"/>
                <a:sym typeface="+mn-lt"/>
              </a:rPr>
              <a:t>您的内容打在这里，或者在此框中选择粘贴，并选择只保留文字。</a:t>
            </a:r>
          </a:p>
        </p:txBody>
      </p:sp>
      <p:sp>
        <p:nvSpPr>
          <p:cNvPr id="39" name="椭圆 38">
            <a:extLst>
              <a:ext uri="{FF2B5EF4-FFF2-40B4-BE49-F238E27FC236}">
                <a16:creationId xmlns:a16="http://schemas.microsoft.com/office/drawing/2014/main" id="{CB6C3537-2883-66D4-172C-E844AB2124E9}"/>
              </a:ext>
            </a:extLst>
          </p:cNvPr>
          <p:cNvSpPr/>
          <p:nvPr/>
        </p:nvSpPr>
        <p:spPr>
          <a:xfrm>
            <a:off x="1628579" y="5088383"/>
            <a:ext cx="728208" cy="728208"/>
          </a:xfrm>
          <a:prstGeom prst="ellipse">
            <a:avLst/>
          </a:prstGeom>
          <a:solidFill>
            <a:srgbClr val="9CAF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sp>
        <p:nvSpPr>
          <p:cNvPr id="34" name="文本框 17">
            <a:extLst>
              <a:ext uri="{FF2B5EF4-FFF2-40B4-BE49-F238E27FC236}">
                <a16:creationId xmlns:a16="http://schemas.microsoft.com/office/drawing/2014/main" id="{DC8C6155-4FD7-7F06-A98C-00240DC36ACD}"/>
              </a:ext>
            </a:extLst>
          </p:cNvPr>
          <p:cNvSpPr txBox="1"/>
          <p:nvPr/>
        </p:nvSpPr>
        <p:spPr>
          <a:xfrm>
            <a:off x="1628579" y="2789027"/>
            <a:ext cx="4677176" cy="7875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cs typeface="+mn-ea"/>
                <a:sym typeface="+mn-lt"/>
              </a:rPr>
              <a:t>您的内容打在这里，或者在此框中选择粘贴并选择只保留文字。</a:t>
            </a:r>
          </a:p>
        </p:txBody>
      </p:sp>
      <p:sp>
        <p:nvSpPr>
          <p:cNvPr id="35" name="矩形 34">
            <a:extLst>
              <a:ext uri="{FF2B5EF4-FFF2-40B4-BE49-F238E27FC236}">
                <a16:creationId xmlns:a16="http://schemas.microsoft.com/office/drawing/2014/main" id="{FD4D310E-E35E-B5BB-E8E2-25C34817F93D}"/>
              </a:ext>
            </a:extLst>
          </p:cNvPr>
          <p:cNvSpPr/>
          <p:nvPr/>
        </p:nvSpPr>
        <p:spPr>
          <a:xfrm>
            <a:off x="1628579" y="1862442"/>
            <a:ext cx="3207883"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solidFill>
                  <a:srgbClr val="9CAFD2"/>
                </a:solidFill>
                <a:cs typeface="+mn-ea"/>
                <a:sym typeface="+mn-lt"/>
              </a:rPr>
              <a:t>标题文字</a:t>
            </a:r>
          </a:p>
        </p:txBody>
      </p:sp>
      <p:pic>
        <p:nvPicPr>
          <p:cNvPr id="42" name="图片 41">
            <a:extLst>
              <a:ext uri="{FF2B5EF4-FFF2-40B4-BE49-F238E27FC236}">
                <a16:creationId xmlns:a16="http://schemas.microsoft.com/office/drawing/2014/main" id="{9B6B3E22-A580-C61C-DB64-DB5799FC19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7658" y="2508773"/>
            <a:ext cx="3857065" cy="3302000"/>
          </a:xfrm>
          <a:prstGeom prst="rect">
            <a:avLst/>
          </a:prstGeom>
        </p:spPr>
      </p:pic>
    </p:spTree>
    <p:extLst>
      <p:ext uri="{BB962C8B-B14F-4D97-AF65-F5344CB8AC3E}">
        <p14:creationId xmlns:p14="http://schemas.microsoft.com/office/powerpoint/2010/main" val="230581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f9e0bbb3-30cf-4064-ba38-689154073b24"/>
  <p:tag name="COMMONDATA" val="eyJjb3VudCI6MSwiaGRpZCI6IjgwMTEzOTMxYTllMDgyYmY3MGViZDIyZjNkZWMzYTdkIiwidXNlckNvdW50Ijox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u1q10f4">
      <a:majorFont>
        <a:latin typeface="仓耳青禾体-谷力 W05"/>
        <a:ea typeface="仓耳青禾体-谷力 W05"/>
        <a:cs typeface=""/>
      </a:majorFont>
      <a:minorFont>
        <a:latin typeface="仓耳青禾体-谷力 W05"/>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u1q10f4">
      <a:majorFont>
        <a:latin typeface="仓耳青禾体-谷力 W05"/>
        <a:ea typeface="仓耳青禾体-谷力 W05"/>
        <a:cs typeface=""/>
      </a:majorFont>
      <a:minorFont>
        <a:latin typeface="仓耳青禾体-谷力 W05"/>
        <a:ea typeface="仓耳青禾体-谷力 W0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1772</Words>
  <Application>Microsoft Office PowerPoint</Application>
  <PresentationFormat>宽屏</PresentationFormat>
  <Paragraphs>196</Paragraphs>
  <Slides>21</Slides>
  <Notes>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仓耳青禾体-谷力 W05</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蓝色鲸鱼</dc:title>
  <dc:creator>第一PPT</dc:creator>
  <cp:keywords>www.1ppt.com</cp:keywords>
  <dc:description>www.1ppt.com</dc:description>
  <cp:lastModifiedBy>Administrator</cp:lastModifiedBy>
  <cp:revision>36</cp:revision>
  <dcterms:created xsi:type="dcterms:W3CDTF">2020-02-18T05:31:00Z</dcterms:created>
  <dcterms:modified xsi:type="dcterms:W3CDTF">2024-01-04T09:21:03Z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09DFF00A1A8D42EEAA065C515B401D1C_12</vt:lpwstr>
  </property>
  <property fmtid="{D5CDD505-2E9C-101B-9397-08002B2CF9AE}" pid="3" name="KSOProductBuildVer">
    <vt:lpwstr>2052-12.1.0.15374</vt:lpwstr>
  </property>
</Properties>
</file>